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4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8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6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CBD7-C5EA-EE4D-8587-0F975FC13C85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6CD3-23A7-7B44-84A8-F60CD5EE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1787" y="734376"/>
            <a:ext cx="7738016" cy="350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venir Book"/>
                <a:cs typeface="Avenir Book"/>
              </a:rPr>
              <a:t>TODAY: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Deliverables Checkpoint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venir Book"/>
                <a:cs typeface="Avenir Book"/>
              </a:rPr>
              <a:t>Poster Finalized / Printed (If your group is using your poster for the room)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venir Book"/>
                <a:cs typeface="Avenir Book"/>
              </a:rPr>
              <a:t>If your poster is printed, you need to be altering it to fit the theme of your room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venir Book"/>
                <a:cs typeface="Avenir Book"/>
              </a:rPr>
              <a:t>Email me a PDF of your final poster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If you are completely done with your poster and have emailed it to me, </a:t>
            </a: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please be communicating with your group on tying up any loose ends, </a:t>
            </a:r>
          </a:p>
          <a:p>
            <a:pPr>
              <a:lnSpc>
                <a:spcPct val="130000"/>
              </a:lnSpc>
            </a:pPr>
            <a:r>
              <a:rPr lang="en-US" sz="1600" dirty="0" smtClean="0">
                <a:latin typeface="Avenir Book"/>
                <a:cs typeface="Avenir Book"/>
              </a:rPr>
              <a:t>clearing up puzzle questions, etc. </a:t>
            </a:r>
          </a:p>
        </p:txBody>
      </p:sp>
    </p:spTree>
    <p:extLst>
      <p:ext uri="{BB962C8B-B14F-4D97-AF65-F5344CB8AC3E}">
        <p14:creationId xmlns:p14="http://schemas.microsoft.com/office/powerpoint/2010/main" val="234343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82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8</cp:revision>
  <dcterms:created xsi:type="dcterms:W3CDTF">2017-11-07T04:49:51Z</dcterms:created>
  <dcterms:modified xsi:type="dcterms:W3CDTF">2017-11-09T18:37:57Z</dcterms:modified>
</cp:coreProperties>
</file>