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2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8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7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236-AA38-7F4C-811B-CF13B2F1772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924E-C48B-AA46-B6A5-FFB4E608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667820"/>
            <a:ext cx="740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300" dirty="0" smtClean="0">
                <a:latin typeface="Avenir Heavy" charset="0"/>
                <a:ea typeface="Avenir Heavy" charset="0"/>
                <a:cs typeface="Avenir Heavy" charset="0"/>
              </a:rPr>
              <a:t>PUZZLE POSTER PITCH &amp; DELIVERABLE + RUBRIC </a:t>
            </a:r>
            <a:endParaRPr lang="en-US" b="1" spc="300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449" y="1469204"/>
            <a:ext cx="7638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Pitch DUE Tuesday, October 31</a:t>
            </a:r>
            <a:r>
              <a:rPr lang="en-US" b="1" baseline="30000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 ( spillover will present November 2</a:t>
            </a:r>
            <a:r>
              <a:rPr lang="en-US" baseline="30000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nd</a:t>
            </a:r>
            <a:r>
              <a:rPr lang="en-US" dirty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PowerPoint or Google Slides Presentation </a:t>
            </a:r>
            <a:endParaRPr lang="en-US" dirty="0">
              <a:solidFill>
                <a:srgbClr val="FF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49" y="2824586"/>
            <a:ext cx="415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Final Digital File DUE November 2</a:t>
            </a:r>
            <a:r>
              <a:rPr lang="en-US" b="1" baseline="30000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nd</a:t>
            </a:r>
            <a:r>
              <a:rPr lang="en-US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 </a:t>
            </a:r>
            <a:endParaRPr lang="en-US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6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659" y="729465"/>
            <a:ext cx="38604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Checkpoints: 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October 26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th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Individual Check-Ins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October 31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st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Pitches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November 2</a:t>
            </a:r>
            <a:r>
              <a:rPr lang="en-US" b="1" baseline="30000" dirty="0" smtClean="0">
                <a:latin typeface="Avenir Heavy" charset="0"/>
                <a:ea typeface="Avenir Heavy" charset="0"/>
                <a:cs typeface="Avenir Heavy" charset="0"/>
              </a:rPr>
              <a:t>nd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/ Final Digital PDF 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7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466" y="647271"/>
            <a:ext cx="299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Puzzle Poster Pitch Rubric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466" y="1417834"/>
            <a:ext cx="68121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venir Book"/>
                <a:cs typeface="Avenir Book"/>
              </a:rPr>
              <a:t>Poster </a:t>
            </a:r>
            <a:r>
              <a:rPr lang="en-US" dirty="0" smtClean="0">
                <a:latin typeface="Avenir Book"/>
                <a:cs typeface="Avenir Book"/>
              </a:rPr>
              <a:t>has </a:t>
            </a:r>
            <a:r>
              <a:rPr lang="en-US" dirty="0" smtClean="0">
                <a:latin typeface="Avenir Book"/>
                <a:cs typeface="Avenir Book"/>
              </a:rPr>
              <a:t>Strong Thematic Connection to your Escape Room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Avenir Book"/>
              <a:cs typeface="Avenir Book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venir Book"/>
                <a:cs typeface="Avenir Book"/>
              </a:rPr>
              <a:t>TWO Elements of Art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Avenir Book"/>
              <a:cs typeface="Avenir Book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venir Book"/>
                <a:cs typeface="Avenir Book"/>
              </a:rPr>
              <a:t>Habits of Mind (Accountability) </a:t>
            </a:r>
          </a:p>
          <a:p>
            <a:endParaRPr lang="en-US" dirty="0">
              <a:latin typeface="Avenir Book"/>
              <a:cs typeface="Avenir Book"/>
            </a:endParaRPr>
          </a:p>
          <a:p>
            <a:endParaRPr lang="en-US" dirty="0" smtClean="0">
              <a:latin typeface="Avenir Book"/>
              <a:cs typeface="Avenir Book"/>
            </a:endParaRPr>
          </a:p>
          <a:p>
            <a:endParaRPr lang="en-US" dirty="0">
              <a:latin typeface="Avenir Book"/>
              <a:cs typeface="Avenir Book"/>
            </a:endParaRPr>
          </a:p>
          <a:p>
            <a:endParaRPr lang="en-US" dirty="0" smtClean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* See my Weebly for detailed rubric</a:t>
            </a:r>
            <a:endParaRPr lang="en-US" dirty="0">
              <a:solidFill>
                <a:srgbClr val="FF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7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110" y="626724"/>
            <a:ext cx="378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Sample Poster Pitch Presentation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8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82" y="554803"/>
            <a:ext cx="3770560" cy="5625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28854" y="554803"/>
            <a:ext cx="707116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Explain your poster, answer these exact questions: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What is your Escape Room theme?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Explain your puzzle (how it works, how it leads to the next clue).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How is your poster connected to your theme?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     (cite at least 3 specific design choices i.e. style, mood, etc.)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State your two Elements of Art and where they are best present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     in your poster.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4337" y="4425578"/>
            <a:ext cx="61981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Send to your Google Drive before October 31</a:t>
            </a:r>
            <a:r>
              <a:rPr lang="en-US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!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The presentation should be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at least 2 minutes 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in duration.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Please be brief and simply answer the questions above to 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upport a higher grade!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2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193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Avenir Book</vt:lpstr>
      <vt:lpstr>Avenir Heavy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Hidalgo</cp:lastModifiedBy>
  <cp:revision>17</cp:revision>
  <dcterms:created xsi:type="dcterms:W3CDTF">2017-10-22T20:44:19Z</dcterms:created>
  <dcterms:modified xsi:type="dcterms:W3CDTF">2017-10-22T23:44:25Z</dcterms:modified>
</cp:coreProperties>
</file>