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1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8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6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5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9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4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878-77A2-5A40-AF8A-65F2A91B541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60D8E-C1C8-3349-888D-22D02B87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9883" y="729466"/>
            <a:ext cx="1007552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venir Black" charset="0"/>
                <a:ea typeface="Avenir Black" charset="0"/>
                <a:cs typeface="Avenir Black" charset="0"/>
              </a:rPr>
              <a:t>PROCESS BOOK CHECK I 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:   </a:t>
            </a:r>
            <a:r>
              <a:rPr lang="en-US" b="1" dirty="0" smtClean="0">
                <a:solidFill>
                  <a:srgbClr val="FF0000"/>
                </a:solidFill>
                <a:latin typeface="Avenir Black" charset="0"/>
                <a:ea typeface="Avenir Black" charset="0"/>
                <a:cs typeface="Avenir Black" charset="0"/>
              </a:rPr>
              <a:t>9/18 &amp; 9/19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Process Book (sketchbooks) must have a complete chronological history of the required warm-ups, project process, etc.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Pages should have dates (Warm-Ups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)</a:t>
            </a:r>
          </a:p>
          <a:p>
            <a:pPr marL="342900" indent="-342900">
              <a:buAutoNum type="arabicPeriod"/>
            </a:pP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Warm-Ups should reflect quality and good time use.</a:t>
            </a:r>
            <a:endParaRPr lang="en-US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 marL="342900" indent="-342900">
              <a:buAutoNum type="arabicPeriod"/>
            </a:pP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Thumbnails (stapled into pages, front and back)</a:t>
            </a:r>
          </a:p>
          <a:p>
            <a:pPr marL="342900" indent="-342900">
              <a:buAutoNum type="arabicPeriod"/>
            </a:pP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Rough Drafts (stapled into pages, front and back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)</a:t>
            </a:r>
          </a:p>
          <a:p>
            <a:pPr marL="342900" indent="-342900">
              <a:buAutoNum type="arabicPeriod"/>
            </a:pPr>
            <a:endParaRPr lang="en-US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 marL="342900" indent="-342900">
              <a:buAutoNum type="arabicPeriod"/>
            </a:pP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This check will affect your Habits of Mind (Quality) grade. </a:t>
            </a:r>
          </a:p>
          <a:p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If you feel there are any things you need to work on, like incomplete, sloppy, or</a:t>
            </a:r>
          </a:p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h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alf-done Warm-Ups – I would address it before the due date.</a:t>
            </a:r>
            <a:endParaRPr lang="en-US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6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110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Avenir Black</vt:lpstr>
      <vt:lpstr>Avenir Book</vt:lpstr>
      <vt:lpstr>Avenir Heavy</vt:lpstr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Hidalgo</dc:creator>
  <cp:lastModifiedBy>Patrick Hidalgo</cp:lastModifiedBy>
  <cp:revision>5</cp:revision>
  <dcterms:created xsi:type="dcterms:W3CDTF">2017-09-11T01:45:41Z</dcterms:created>
  <dcterms:modified xsi:type="dcterms:W3CDTF">2017-09-11T02:11:34Z</dcterms:modified>
</cp:coreProperties>
</file>