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>
        <p:scale>
          <a:sx n="80" d="100"/>
          <a:sy n="8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E01B-DEC3-EE44-982C-85C1A3FED585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DB2C-EFE6-0447-867C-6D1313C16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644" y="698643"/>
            <a:ext cx="105219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50" dirty="0" smtClean="0">
                <a:latin typeface="Avenir Black" charset="0"/>
                <a:ea typeface="Avenir Black" charset="0"/>
                <a:cs typeface="Avenir Black" charset="0"/>
              </a:rPr>
              <a:t>Warm-Up (Sketchbook)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Write (5 minutes):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1600" dirty="0" err="1" smtClean="0">
                <a:latin typeface="Avenir Book" charset="0"/>
                <a:ea typeface="Avenir Book" charset="0"/>
                <a:cs typeface="Avenir Book" charset="0"/>
              </a:rPr>
              <a:t>Annunaki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are a race of advanced beings who may or may not have visited Earth almost 500,000 years ago.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Describe the first encounter between our ancestors and these space travelers. Who initiates the encounter?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How did they communicate? What is their reason for visiting Earth and how can they help us? Is this meeting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friendly or aggressive?  What do they look like? Be creative and get specific. </a:t>
            </a:r>
          </a:p>
        </p:txBody>
      </p:sp>
    </p:spTree>
    <p:extLst>
      <p:ext uri="{BB962C8B-B14F-4D97-AF65-F5344CB8AC3E}">
        <p14:creationId xmlns:p14="http://schemas.microsoft.com/office/powerpoint/2010/main" val="65388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68" y="641685"/>
            <a:ext cx="1090221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Requirements for the Artwork:</a:t>
            </a: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 must clearly demonstrate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TWO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Elements of Art.</a:t>
            </a:r>
          </a:p>
          <a:p>
            <a:pPr marL="342900" indent="-342900">
              <a:buAutoNum type="arabicPeriod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 must have a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hidden message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about something personal that you’d be willing to share on paper.</a:t>
            </a:r>
          </a:p>
          <a:p>
            <a:pPr marL="342900" indent="-342900">
              <a:buAutoNum type="arabicPeriod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 must use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30+ individual photos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to create your collage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Requirements for the Writing Content:</a:t>
            </a: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 must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write a half paper.</a:t>
            </a:r>
          </a:p>
          <a:p>
            <a:pPr marL="342900" indent="-342900">
              <a:buAutoNum type="arabicPeriod"/>
            </a:pP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half paper must cohesively (clearly and with connection)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explain your hidden message. </a:t>
            </a:r>
          </a:p>
          <a:p>
            <a:pPr marL="342900" indent="-342900">
              <a:buAutoNum type="arabicPeriod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Your hidden message will remain with me (Unless you’d like to explain it in presentation form later).</a:t>
            </a:r>
          </a:p>
          <a:p>
            <a:pPr marL="342900" indent="-342900">
              <a:buFont typeface="Arial" charset="0"/>
              <a:buChar char="•"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3.  In your half paper, you must note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where and how the TWO Elements of Art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are being used.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611" y="657726"/>
            <a:ext cx="3526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Due : This Friday, end of class. </a:t>
            </a: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No jokes, get started.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1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644" y="698643"/>
            <a:ext cx="1036642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50" dirty="0" smtClean="0">
                <a:latin typeface="Avenir Black" charset="0"/>
                <a:ea typeface="Avenir Black" charset="0"/>
                <a:cs typeface="Avenir Black" charset="0"/>
              </a:rPr>
              <a:t>Warm-Up (Sketchbook)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Write (5 minutes):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1600" dirty="0" err="1" smtClean="0">
                <a:latin typeface="Avenir Book" charset="0"/>
                <a:ea typeface="Avenir Book" charset="0"/>
                <a:cs typeface="Avenir Book" charset="0"/>
              </a:rPr>
              <a:t>Annunaki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are a race of advanced beings who may or may not have visited Earth almost 500,000 years ago.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Describe the first encounter between our ancestors and these space travelers. Who initiates the encounter?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How did they communicate? What is their reason for visiting Earth and how can they help us? Is this meeting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friendly or aggressive?  What do they look like? Be creative and get specific. 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Draw (5 minutes): 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2 symbols. 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1 for “Peace”.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1 for “War”.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Think about symbols being a universal language.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931" y="647709"/>
            <a:ext cx="393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AGENDA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Project Reflection (15/20 minutes)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Intro Photoshop /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Demo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Collage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2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81" y="594411"/>
            <a:ext cx="4767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DEMO</a:t>
            </a:r>
          </a:p>
          <a:p>
            <a:endParaRPr lang="en-US" b="1" spc="50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Take notes in your sketchbook.</a:t>
            </a:r>
          </a:p>
          <a:p>
            <a:endParaRPr lang="en-US" b="1" spc="50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Maybe even follow along in Photoshop.</a:t>
            </a:r>
            <a:endParaRPr lang="en-US" b="1" spc="50" dirty="0"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1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81" y="586388"/>
            <a:ext cx="32688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DEMO EXIT TICKET</a:t>
            </a:r>
          </a:p>
          <a:p>
            <a:endParaRPr lang="en-US" b="1" spc="50" dirty="0" smtClean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b="1" spc="50" dirty="0" smtClean="0">
                <a:latin typeface="Avenir Black" charset="0"/>
                <a:ea typeface="Avenir Black" charset="0"/>
                <a:cs typeface="Avenir Black" charset="0"/>
              </a:rPr>
              <a:t>6 random images into one.</a:t>
            </a:r>
          </a:p>
          <a:p>
            <a:endParaRPr lang="en-US" b="1" spc="50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pc="50" dirty="0" smtClean="0">
                <a:latin typeface="Avenir Book" charset="0"/>
                <a:ea typeface="Avenir Book" charset="0"/>
                <a:cs typeface="Avenir Book" charset="0"/>
              </a:rPr>
              <a:t>(10 minutes) </a:t>
            </a:r>
            <a:endParaRPr lang="en-US" spc="5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2223" cy="387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74" y="336884"/>
            <a:ext cx="3207877" cy="3922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2" y="2634309"/>
            <a:ext cx="2739858" cy="383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22" y="1937084"/>
            <a:ext cx="2843094" cy="3777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98" y="3070285"/>
            <a:ext cx="2735431" cy="2644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6884"/>
            <a:ext cx="333809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1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147" y="657726"/>
            <a:ext cx="8744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Create a Collage with a hidden meaning in it.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meaning must be personal to you but that you’d be willing </a:t>
            </a:r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to explain on paper.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meaning must also be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meaningful. 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4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147" y="657726"/>
            <a:ext cx="8744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Create a Collage with a hidden meaning in it.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meaning must be personal to you but that you’d be willing to explain on paper.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 meaning must also be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meaningful.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25857" r="4772" b="16999"/>
          <a:stretch/>
        </p:blipFill>
        <p:spPr>
          <a:xfrm>
            <a:off x="2085474" y="2600275"/>
            <a:ext cx="7555832" cy="30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316" y="641684"/>
            <a:ext cx="820929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ESKs 1/2/5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	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Demonstrate understanding of Cutting and Collage using Photoshop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Make a connection to your piece through writing / analysis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Demonstrate understanding of the Elements of Art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Specs: 	</a:t>
            </a:r>
          </a:p>
          <a:p>
            <a:endParaRPr lang="en-US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8 ½” x 11”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Color Collage (can have black and white elements within your composition)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7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449</Words>
  <Application>Microsoft Macintosh PowerPoint</Application>
  <PresentationFormat>Custom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Hidalgo</dc:creator>
  <cp:lastModifiedBy>Patrick J. Hidalgo</cp:lastModifiedBy>
  <cp:revision>11</cp:revision>
  <dcterms:created xsi:type="dcterms:W3CDTF">2017-09-19T01:21:33Z</dcterms:created>
  <dcterms:modified xsi:type="dcterms:W3CDTF">2017-09-19T15:18:34Z</dcterms:modified>
</cp:coreProperties>
</file>