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1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5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7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3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0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9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7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3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706F-7748-FB41-8263-717D58A19B1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6F28-2DD2-364E-9C46-EB07C29D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5751" y="595836"/>
            <a:ext cx="401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50" dirty="0" smtClean="0">
                <a:latin typeface="Avenir Black"/>
                <a:cs typeface="Avenir Black"/>
              </a:rPr>
              <a:t>THEMATIC MOOD BOARD PITCH</a:t>
            </a:r>
            <a:endParaRPr lang="en-US" spc="50" dirty="0">
              <a:latin typeface="Avenir Black"/>
              <a:cs typeface="Avenir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751" y="1301432"/>
            <a:ext cx="8069389" cy="4401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en-US" sz="1600" dirty="0" smtClean="0">
                <a:latin typeface="Avenir Book"/>
                <a:cs typeface="Avenir Book"/>
              </a:rPr>
              <a:t>In fifteen minutes, you will need to have finished your Mood Board and saved </a:t>
            </a:r>
          </a:p>
          <a:p>
            <a:pPr>
              <a:lnSpc>
                <a:spcPct val="130000"/>
              </a:lnSpc>
            </a:pPr>
            <a:r>
              <a:rPr lang="en-US" sz="1600" dirty="0" smtClean="0">
                <a:latin typeface="Avenir Book"/>
                <a:cs typeface="Avenir Book"/>
              </a:rPr>
              <a:t>       it to your Google Drive so it can be accessed to present. </a:t>
            </a:r>
          </a:p>
          <a:p>
            <a:pPr>
              <a:lnSpc>
                <a:spcPct val="130000"/>
              </a:lnSpc>
            </a:pPr>
            <a:endParaRPr lang="en-US" sz="1600" dirty="0" smtClean="0">
              <a:latin typeface="Avenir Book"/>
              <a:cs typeface="Avenir Book"/>
            </a:endParaRPr>
          </a:p>
          <a:p>
            <a:pPr>
              <a:lnSpc>
                <a:spcPct val="130000"/>
              </a:lnSpc>
            </a:pPr>
            <a:r>
              <a:rPr lang="en-US" sz="1600" dirty="0" smtClean="0">
                <a:latin typeface="Avenir Book"/>
                <a:cs typeface="Avenir Book"/>
              </a:rPr>
              <a:t>2.   When called up, please present your mood board in a 2 minute presentation.</a:t>
            </a:r>
          </a:p>
          <a:p>
            <a:pPr>
              <a:lnSpc>
                <a:spcPct val="130000"/>
              </a:lnSpc>
            </a:pPr>
            <a:r>
              <a:rPr lang="en-US" sz="1600" dirty="0" smtClean="0">
                <a:latin typeface="Avenir Book"/>
                <a:cs typeface="Avenir Book"/>
              </a:rPr>
              <a:t>      If you go shorter than 2 minutes, your Habits of Mind grade will be docked!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3.   When you finish presenting, please log off of your account.</a:t>
            </a:r>
            <a:endParaRPr lang="en-US" sz="1600" dirty="0" smtClean="0">
              <a:latin typeface="Avenir Book"/>
              <a:cs typeface="Avenir Book"/>
            </a:endParaRPr>
          </a:p>
          <a:p>
            <a:endParaRPr lang="en-US" sz="1600" dirty="0" smtClean="0">
              <a:latin typeface="Avenir Book"/>
              <a:cs typeface="Avenir Book"/>
            </a:endParaRP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You will be graded on this criteria: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err="1" smtClean="0">
                <a:latin typeface="Avenir Black"/>
                <a:cs typeface="Avenir Black"/>
              </a:rPr>
              <a:t>HoM</a:t>
            </a:r>
            <a:r>
              <a:rPr lang="en-US" sz="1600" dirty="0" smtClean="0">
                <a:latin typeface="Avenir Black"/>
                <a:cs typeface="Avenir Black"/>
              </a:rPr>
              <a:t> Quality (2 points) </a:t>
            </a:r>
            <a:r>
              <a:rPr lang="en-US" sz="1600" dirty="0" smtClean="0">
                <a:latin typeface="Avenir Book"/>
                <a:cs typeface="Avenir Book"/>
              </a:rPr>
              <a:t> </a:t>
            </a:r>
            <a:r>
              <a:rPr lang="en-US" sz="1600" dirty="0" smtClean="0">
                <a:latin typeface="Avenir Book"/>
                <a:cs typeface="Avenir Book"/>
              </a:rPr>
              <a:t>/ Mood board is well thought-out, complete with various </a:t>
            </a:r>
            <a:endParaRPr lang="en-US" sz="1600" dirty="0" smtClean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elements, </a:t>
            </a:r>
            <a:r>
              <a:rPr lang="en-US" sz="1600" dirty="0" smtClean="0">
                <a:latin typeface="Avenir Book"/>
                <a:cs typeface="Avenir Book"/>
              </a:rPr>
              <a:t>ideas, </a:t>
            </a:r>
            <a:r>
              <a:rPr lang="en-US" sz="1600" dirty="0" err="1" smtClean="0">
                <a:latin typeface="Avenir Book"/>
                <a:cs typeface="Avenir Book"/>
              </a:rPr>
              <a:t>etc</a:t>
            </a:r>
            <a:endParaRPr lang="en-US" sz="1600" dirty="0" smtClean="0">
              <a:latin typeface="Avenir Book"/>
              <a:cs typeface="Avenir Book"/>
            </a:endParaRPr>
          </a:p>
          <a:p>
            <a:endParaRPr lang="en-US" sz="1600" dirty="0">
              <a:latin typeface="Avenir Black"/>
              <a:cs typeface="Avenir Black"/>
            </a:endParaRPr>
          </a:p>
          <a:p>
            <a:r>
              <a:rPr lang="en-US" sz="1600" dirty="0" err="1" smtClean="0">
                <a:latin typeface="Avenir Black"/>
                <a:cs typeface="Avenir Black"/>
              </a:rPr>
              <a:t>Esk</a:t>
            </a:r>
            <a:r>
              <a:rPr lang="en-US" sz="1600" dirty="0" smtClean="0">
                <a:latin typeface="Avenir Black"/>
                <a:cs typeface="Avenir Black"/>
              </a:rPr>
              <a:t> 5 Connections (2 points) </a:t>
            </a:r>
            <a:r>
              <a:rPr lang="en-US" sz="1600" dirty="0" smtClean="0">
                <a:latin typeface="Avenir Book"/>
                <a:cs typeface="Avenir Book"/>
              </a:rPr>
              <a:t>/ Mood board communicates a concrete idea and mood </a:t>
            </a:r>
          </a:p>
          <a:p>
            <a:endParaRPr lang="en-US" sz="16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54634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129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34</cp:revision>
  <dcterms:created xsi:type="dcterms:W3CDTF">2017-10-01T17:23:47Z</dcterms:created>
  <dcterms:modified xsi:type="dcterms:W3CDTF">2017-10-05T17:06:28Z</dcterms:modified>
</cp:coreProperties>
</file>