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2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3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6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B7F2-2125-7642-8E63-003A6176EB47}" type="datetimeFigureOut">
              <a:rPr lang="en-US" smtClean="0"/>
              <a:t>8/26/17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A301-FEB4-2041-B0B8-8FE63600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3jTSB2ez-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739" y="554804"/>
            <a:ext cx="241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Sketchbook Warm-up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39" y="1335640"/>
            <a:ext cx="7839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WRITE + DRAW (10 minutes):</a:t>
            </a:r>
          </a:p>
          <a:p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Write down the definition of the 2 Elements of Art you chose for the logo. 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Draw 6 examples of each element using basic shapes.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56" y="3489029"/>
            <a:ext cx="2173038" cy="1521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3489029"/>
            <a:ext cx="2028168" cy="1521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3040" y="515762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Space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83" y="3447836"/>
            <a:ext cx="1763779" cy="1763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8131" y="3304363"/>
            <a:ext cx="72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Form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51" y="3489029"/>
            <a:ext cx="2174269" cy="15423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8627" y="5157627"/>
            <a:ext cx="93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Texture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8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8643" y="4844796"/>
            <a:ext cx="477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www.youtube.com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=x3jTSB2ez-g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643" y="2360986"/>
            <a:ext cx="48321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makes a logo successful?</a:t>
            </a:r>
          </a:p>
          <a:p>
            <a:endParaRPr lang="en-US" dirty="0"/>
          </a:p>
          <a:p>
            <a:r>
              <a:rPr lang="en-US" dirty="0" smtClean="0"/>
              <a:t>What do designers consider when making a logo?</a:t>
            </a:r>
          </a:p>
          <a:p>
            <a:endParaRPr lang="en-US" dirty="0"/>
          </a:p>
          <a:p>
            <a:r>
              <a:rPr lang="en-US" dirty="0" smtClean="0"/>
              <a:t>What is the design process? Why is it important?</a:t>
            </a:r>
          </a:p>
          <a:p>
            <a:endParaRPr lang="en-US" dirty="0"/>
          </a:p>
          <a:p>
            <a:r>
              <a:rPr lang="en-US" dirty="0" smtClean="0"/>
              <a:t>What is timelessness?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643" y="739739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venir Heavy" charset="0"/>
                <a:ea typeface="Avenir Heavy" charset="0"/>
                <a:cs typeface="Avenir Heavy" charset="0"/>
              </a:rPr>
              <a:t>The Art of Logo Design</a:t>
            </a:r>
            <a:endParaRPr lang="en-US" b="1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643" y="1539169"/>
            <a:ext cx="51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questions to ask yourself while watching this</a:t>
            </a:r>
            <a:r>
              <a:rPr lang="is-I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998" y="606175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Avenir Heavy" charset="0"/>
                <a:ea typeface="Avenir Heavy" charset="0"/>
                <a:cs typeface="Avenir Heavy" charset="0"/>
              </a:rPr>
              <a:t>Logos of Los Angeles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998" y="1304818"/>
            <a:ext cx="113431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venir Heavy" charset="0"/>
                <a:ea typeface="Avenir Heavy" charset="0"/>
                <a:cs typeface="Avenir Heavy" charset="0"/>
              </a:rPr>
              <a:t>TODAY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Finalize your thumbnails (they should be finished, they were homework!)</a:t>
            </a:r>
          </a:p>
          <a:p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Begin work on your Rough Drafts (if we have talked, I’ve given feedback, and/or I’ve given you the “green light”)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Bring your finished variations up to me for feedback and I will help you select 3 variations to develop into Rough Drafts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venir Book" charset="0"/>
                <a:ea typeface="Avenir Book" charset="0"/>
                <a:cs typeface="Avenir Book" charset="0"/>
              </a:rPr>
              <a:t>Use the remainder of class to work on refining Rough Drafts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0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161</Words>
  <Application>Microsoft Macintosh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Book</vt:lpstr>
      <vt:lpstr>Avenir Heavy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Hidalgo</dc:creator>
  <cp:lastModifiedBy>Patrick Hidalgo</cp:lastModifiedBy>
  <cp:revision>14</cp:revision>
  <dcterms:created xsi:type="dcterms:W3CDTF">2017-08-26T17:40:13Z</dcterms:created>
  <dcterms:modified xsi:type="dcterms:W3CDTF">2017-08-28T03:39:27Z</dcterms:modified>
</cp:coreProperties>
</file>