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2" r:id="rId4"/>
    <p:sldId id="258" r:id="rId5"/>
    <p:sldId id="261" r:id="rId6"/>
    <p:sldId id="263" r:id="rId7"/>
    <p:sldId id="264" r:id="rId8"/>
    <p:sldId id="265" r:id="rId9"/>
    <p:sldId id="266" r:id="rId10"/>
    <p:sldId id="259" r:id="rId11"/>
    <p:sldId id="260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-17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A706F-7748-FB41-8263-717D58A19B1A}" type="datetimeFigureOut">
              <a:rPr lang="en-US" smtClean="0"/>
              <a:t>10/3/17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6F28-2DD2-364E-9C46-EB07C29DE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313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A706F-7748-FB41-8263-717D58A19B1A}" type="datetimeFigureOut">
              <a:rPr lang="en-US" smtClean="0"/>
              <a:t>10/3/17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6F28-2DD2-364E-9C46-EB07C29DE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252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A706F-7748-FB41-8263-717D58A19B1A}" type="datetimeFigureOut">
              <a:rPr lang="en-US" smtClean="0"/>
              <a:t>10/3/17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6F28-2DD2-364E-9C46-EB07C29DE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772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A706F-7748-FB41-8263-717D58A19B1A}" type="datetimeFigureOut">
              <a:rPr lang="en-US" smtClean="0"/>
              <a:t>10/3/17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6F28-2DD2-364E-9C46-EB07C29DE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733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A706F-7748-FB41-8263-717D58A19B1A}" type="datetimeFigureOut">
              <a:rPr lang="en-US" smtClean="0"/>
              <a:t>10/3/17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6F28-2DD2-364E-9C46-EB07C29DE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563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A706F-7748-FB41-8263-717D58A19B1A}" type="datetimeFigureOut">
              <a:rPr lang="en-US" smtClean="0"/>
              <a:t>10/3/17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6F28-2DD2-364E-9C46-EB07C29DE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404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A706F-7748-FB41-8263-717D58A19B1A}" type="datetimeFigureOut">
              <a:rPr lang="en-US" smtClean="0"/>
              <a:t>10/3/17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6F28-2DD2-364E-9C46-EB07C29DE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004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A706F-7748-FB41-8263-717D58A19B1A}" type="datetimeFigureOut">
              <a:rPr lang="en-US" smtClean="0"/>
              <a:t>10/3/17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6F28-2DD2-364E-9C46-EB07C29DE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598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A706F-7748-FB41-8263-717D58A19B1A}" type="datetimeFigureOut">
              <a:rPr lang="en-US" smtClean="0"/>
              <a:t>10/3/17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6F28-2DD2-364E-9C46-EB07C29DE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953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A706F-7748-FB41-8263-717D58A19B1A}" type="datetimeFigureOut">
              <a:rPr lang="en-US" smtClean="0"/>
              <a:t>10/3/17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6F28-2DD2-364E-9C46-EB07C29DE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670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A706F-7748-FB41-8263-717D58A19B1A}" type="datetimeFigureOut">
              <a:rPr lang="en-US" smtClean="0"/>
              <a:t>10/3/17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6F28-2DD2-364E-9C46-EB07C29DE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234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A706F-7748-FB41-8263-717D58A19B1A}" type="datetimeFigureOut">
              <a:rPr lang="en-US" smtClean="0"/>
              <a:t>10/3/17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86F28-2DD2-364E-9C46-EB07C29DE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351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86006" y="746504"/>
            <a:ext cx="8292541" cy="4995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venir Black"/>
                <a:cs typeface="Avenir Black"/>
              </a:rPr>
              <a:t>WARM-UP</a:t>
            </a:r>
          </a:p>
          <a:p>
            <a:endParaRPr lang="en-US" dirty="0">
              <a:latin typeface="Avenir Book"/>
              <a:cs typeface="Avenir Book"/>
            </a:endParaRPr>
          </a:p>
          <a:p>
            <a:r>
              <a:rPr lang="en-US" dirty="0" smtClean="0">
                <a:latin typeface="Avenir Book"/>
                <a:cs typeface="Avenir Book"/>
              </a:rPr>
              <a:t>Write (5 minutes):</a:t>
            </a:r>
          </a:p>
          <a:p>
            <a:endParaRPr lang="en-US" dirty="0">
              <a:latin typeface="Avenir Book"/>
              <a:cs typeface="Avenir Book"/>
            </a:endParaRPr>
          </a:p>
          <a:p>
            <a:pPr>
              <a:lnSpc>
                <a:spcPct val="130000"/>
              </a:lnSpc>
            </a:pPr>
            <a:r>
              <a:rPr lang="en-US" dirty="0" smtClean="0">
                <a:latin typeface="Avenir Book"/>
                <a:cs typeface="Avenir Book"/>
              </a:rPr>
              <a:t>You turn on the television and your program is interrupted by a Special Report.</a:t>
            </a:r>
          </a:p>
          <a:p>
            <a:pPr>
              <a:lnSpc>
                <a:spcPct val="130000"/>
              </a:lnSpc>
            </a:pPr>
            <a:r>
              <a:rPr lang="en-US" dirty="0" smtClean="0">
                <a:latin typeface="Avenir Book"/>
                <a:cs typeface="Avenir Book"/>
              </a:rPr>
              <a:t>“Breaking News, US satellites have picked up the heat signature of three </a:t>
            </a:r>
          </a:p>
          <a:p>
            <a:pPr>
              <a:lnSpc>
                <a:spcPct val="130000"/>
              </a:lnSpc>
            </a:pPr>
            <a:r>
              <a:rPr lang="en-US" dirty="0" smtClean="0">
                <a:latin typeface="Avenir Book"/>
                <a:cs typeface="Avenir Book"/>
              </a:rPr>
              <a:t>projectiles heading toward the west coast of the country, anticipated to hit</a:t>
            </a:r>
          </a:p>
          <a:p>
            <a:pPr>
              <a:lnSpc>
                <a:spcPct val="130000"/>
              </a:lnSpc>
            </a:pPr>
            <a:r>
              <a:rPr lang="en-US" dirty="0" smtClean="0">
                <a:latin typeface="Avenir Book"/>
                <a:cs typeface="Avenir Book"/>
              </a:rPr>
              <a:t>California in an hour</a:t>
            </a:r>
            <a:r>
              <a:rPr lang="is-IS" dirty="0" smtClean="0">
                <a:latin typeface="Avenir Book"/>
                <a:cs typeface="Avenir Book"/>
              </a:rPr>
              <a:t>… Preliminary reports point to the launch origins to have </a:t>
            </a:r>
          </a:p>
          <a:p>
            <a:pPr>
              <a:lnSpc>
                <a:spcPct val="130000"/>
              </a:lnSpc>
            </a:pPr>
            <a:r>
              <a:rPr lang="is-IS" dirty="0" smtClean="0">
                <a:latin typeface="Avenir Book"/>
                <a:cs typeface="Avenir Book"/>
              </a:rPr>
              <a:t>come from Pyongyang, North Korea. The military is scrambling to intercept.”</a:t>
            </a:r>
          </a:p>
          <a:p>
            <a:pPr>
              <a:lnSpc>
                <a:spcPct val="130000"/>
              </a:lnSpc>
            </a:pPr>
            <a:endParaRPr lang="is-IS" dirty="0">
              <a:latin typeface="Avenir Book"/>
              <a:cs typeface="Avenir Book"/>
            </a:endParaRPr>
          </a:p>
          <a:p>
            <a:pPr>
              <a:lnSpc>
                <a:spcPct val="130000"/>
              </a:lnSpc>
            </a:pPr>
            <a:r>
              <a:rPr lang="is-IS" dirty="0" smtClean="0">
                <a:latin typeface="Avenir Book"/>
                <a:cs typeface="Avenir Book"/>
              </a:rPr>
              <a:t>Who do you want to be with? What is running through your mind? Is there </a:t>
            </a:r>
          </a:p>
          <a:p>
            <a:pPr>
              <a:lnSpc>
                <a:spcPct val="130000"/>
              </a:lnSpc>
            </a:pPr>
            <a:r>
              <a:rPr lang="is-IS" dirty="0" smtClean="0">
                <a:latin typeface="Avenir Book"/>
                <a:cs typeface="Avenir Book"/>
              </a:rPr>
              <a:t>anything you feel must be done in case the world is meeting it’s end? </a:t>
            </a:r>
            <a:endParaRPr lang="is-IS" dirty="0">
              <a:latin typeface="Avenir Book"/>
              <a:cs typeface="Avenir Book"/>
            </a:endParaRPr>
          </a:p>
          <a:p>
            <a:pPr>
              <a:lnSpc>
                <a:spcPct val="130000"/>
              </a:lnSpc>
            </a:pPr>
            <a:r>
              <a:rPr lang="is-IS" dirty="0" smtClean="0">
                <a:latin typeface="Avenir Book"/>
                <a:cs typeface="Avenir Book"/>
              </a:rPr>
              <a:t>Be thorough. </a:t>
            </a:r>
            <a:endParaRPr lang="en-US" dirty="0" smtClean="0">
              <a:latin typeface="Avenir Book"/>
              <a:cs typeface="Avenir Book"/>
            </a:endParaRPr>
          </a:p>
          <a:p>
            <a:endParaRPr lang="en-US" dirty="0">
              <a:latin typeface="Avenir Book"/>
              <a:cs typeface="Avenir Book"/>
            </a:endParaRPr>
          </a:p>
          <a:p>
            <a:endParaRPr lang="en-US" dirty="0" smtClean="0"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2788661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89909" y="1184532"/>
            <a:ext cx="7856394" cy="50090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venir Book"/>
                <a:cs typeface="Avenir Book"/>
              </a:rPr>
              <a:t>Y</a:t>
            </a:r>
            <a:r>
              <a:rPr lang="en-US" dirty="0" smtClean="0">
                <a:latin typeface="Avenir Book"/>
                <a:cs typeface="Avenir Book"/>
              </a:rPr>
              <a:t>ou will review your team members mood boards to </a:t>
            </a:r>
            <a:r>
              <a:rPr lang="en-US" dirty="0" smtClean="0">
                <a:latin typeface="Avenir Black"/>
                <a:cs typeface="Avenir Black"/>
              </a:rPr>
              <a:t>Compare / Contrast.</a:t>
            </a:r>
          </a:p>
          <a:p>
            <a:endParaRPr lang="en-US" dirty="0">
              <a:latin typeface="Avenir Black"/>
              <a:cs typeface="Avenir Black"/>
            </a:endParaRPr>
          </a:p>
          <a:p>
            <a:r>
              <a:rPr lang="en-US" dirty="0" smtClean="0">
                <a:latin typeface="Avenir Book"/>
                <a:cs typeface="Avenir Book"/>
              </a:rPr>
              <a:t>This should take 5-10 minutes. </a:t>
            </a:r>
          </a:p>
          <a:p>
            <a:endParaRPr lang="en-US" dirty="0" smtClean="0">
              <a:latin typeface="Avenir Book"/>
              <a:cs typeface="Avenir Book"/>
            </a:endParaRPr>
          </a:p>
          <a:p>
            <a:r>
              <a:rPr lang="en-US" dirty="0" smtClean="0">
                <a:latin typeface="Avenir Oblique"/>
                <a:cs typeface="Avenir Oblique"/>
              </a:rPr>
              <a:t>Do the Compare / Contrast in your sketchbook.</a:t>
            </a:r>
          </a:p>
          <a:p>
            <a:endParaRPr lang="en-US" dirty="0">
              <a:latin typeface="Avenir Oblique"/>
              <a:cs typeface="Avenir Oblique"/>
            </a:endParaRPr>
          </a:p>
          <a:p>
            <a:endParaRPr lang="en-US" dirty="0" smtClean="0">
              <a:latin typeface="Avenir Book"/>
              <a:cs typeface="Avenir Book"/>
            </a:endParaRPr>
          </a:p>
          <a:p>
            <a:r>
              <a:rPr lang="en-US" dirty="0" smtClean="0">
                <a:latin typeface="Avenir Black"/>
                <a:cs typeface="Avenir Black"/>
              </a:rPr>
              <a:t>Things to ask / answer: </a:t>
            </a:r>
          </a:p>
          <a:p>
            <a:endParaRPr lang="en-US" dirty="0">
              <a:latin typeface="Avenir Book"/>
              <a:cs typeface="Avenir Book"/>
            </a:endParaRPr>
          </a:p>
          <a:p>
            <a:pPr>
              <a:lnSpc>
                <a:spcPct val="130000"/>
              </a:lnSpc>
            </a:pPr>
            <a:r>
              <a:rPr lang="en-US" dirty="0" smtClean="0">
                <a:latin typeface="Avenir Book"/>
                <a:cs typeface="Avenir Book"/>
              </a:rPr>
              <a:t>How is your work similar? How is it different? </a:t>
            </a:r>
          </a:p>
          <a:p>
            <a:pPr>
              <a:lnSpc>
                <a:spcPct val="130000"/>
              </a:lnSpc>
            </a:pPr>
            <a:r>
              <a:rPr lang="en-US" dirty="0" smtClean="0">
                <a:latin typeface="Avenir Book"/>
                <a:cs typeface="Avenir Book"/>
              </a:rPr>
              <a:t>What did you miss? What did they miss? How is their work a better </a:t>
            </a:r>
          </a:p>
          <a:p>
            <a:pPr>
              <a:lnSpc>
                <a:spcPct val="130000"/>
              </a:lnSpc>
            </a:pPr>
            <a:r>
              <a:rPr lang="en-US" dirty="0" smtClean="0">
                <a:latin typeface="Avenir Book"/>
                <a:cs typeface="Avenir Book"/>
              </a:rPr>
              <a:t>representation</a:t>
            </a:r>
            <a:r>
              <a:rPr lang="en-US" dirty="0">
                <a:latin typeface="Avenir Book"/>
                <a:cs typeface="Avenir Book"/>
              </a:rPr>
              <a:t> </a:t>
            </a:r>
            <a:r>
              <a:rPr lang="en-US" dirty="0" smtClean="0">
                <a:latin typeface="Avenir Book"/>
                <a:cs typeface="Avenir Book"/>
              </a:rPr>
              <a:t>of your theme? How can you improve yours?  </a:t>
            </a:r>
          </a:p>
          <a:p>
            <a:pPr>
              <a:lnSpc>
                <a:spcPct val="130000"/>
              </a:lnSpc>
            </a:pPr>
            <a:r>
              <a:rPr lang="en-US" dirty="0" smtClean="0">
                <a:latin typeface="Avenir Book"/>
                <a:cs typeface="Avenir Book"/>
              </a:rPr>
              <a:t>How can they improve theirs? </a:t>
            </a:r>
          </a:p>
          <a:p>
            <a:endParaRPr lang="en-US" dirty="0">
              <a:latin typeface="Avenir Book"/>
              <a:cs typeface="Avenir Book"/>
            </a:endParaRPr>
          </a:p>
          <a:p>
            <a:pPr>
              <a:lnSpc>
                <a:spcPct val="130000"/>
              </a:lnSpc>
            </a:pPr>
            <a:r>
              <a:rPr lang="en-US" dirty="0" smtClean="0">
                <a:latin typeface="Avenir Book"/>
                <a:cs typeface="Avenir Book"/>
              </a:rPr>
              <a:t>After you’ve written out your Compare / Contrast in your sketchbook, </a:t>
            </a:r>
          </a:p>
          <a:p>
            <a:pPr>
              <a:lnSpc>
                <a:spcPct val="130000"/>
              </a:lnSpc>
            </a:pPr>
            <a:r>
              <a:rPr lang="en-US" dirty="0">
                <a:latin typeface="Avenir Black"/>
                <a:cs typeface="Avenir Black"/>
              </a:rPr>
              <a:t>s</a:t>
            </a:r>
            <a:r>
              <a:rPr lang="en-US" dirty="0" smtClean="0">
                <a:latin typeface="Avenir Black"/>
                <a:cs typeface="Avenir Black"/>
              </a:rPr>
              <a:t>hare your findings! </a:t>
            </a:r>
            <a:r>
              <a:rPr lang="en-US" dirty="0" smtClean="0">
                <a:latin typeface="Avenir Book"/>
                <a:cs typeface="Avenir Book"/>
              </a:rPr>
              <a:t>(5 minutes)</a:t>
            </a:r>
            <a:endParaRPr lang="en-US" dirty="0">
              <a:latin typeface="Avenir Book"/>
              <a:cs typeface="Avenir Book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9909" y="414418"/>
            <a:ext cx="2171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pc="50" dirty="0" smtClean="0">
                <a:latin typeface="Avenir Black"/>
                <a:cs typeface="Avenir Black"/>
              </a:rPr>
              <a:t>Post-mood board</a:t>
            </a:r>
            <a:endParaRPr lang="en-US" spc="50" dirty="0">
              <a:latin typeface="Avenir Black"/>
              <a:cs typeface="Avenir Black"/>
            </a:endParaRPr>
          </a:p>
        </p:txBody>
      </p:sp>
    </p:spTree>
    <p:extLst>
      <p:ext uri="{BB962C8B-B14F-4D97-AF65-F5344CB8AC3E}">
        <p14:creationId xmlns:p14="http://schemas.microsoft.com/office/powerpoint/2010/main" val="28029834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95751" y="595836"/>
            <a:ext cx="4017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pc="50" dirty="0" smtClean="0">
                <a:latin typeface="Avenir Black"/>
                <a:cs typeface="Avenir Black"/>
              </a:rPr>
              <a:t>THEMATIC MOOD BOARD PITCH</a:t>
            </a:r>
            <a:endParaRPr lang="en-US" spc="50" dirty="0">
              <a:latin typeface="Avenir Black"/>
              <a:cs typeface="Avenir Black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5751" y="1301432"/>
            <a:ext cx="8007320" cy="329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 dirty="0" smtClean="0">
                <a:latin typeface="Avenir Book"/>
                <a:cs typeface="Avenir Book"/>
              </a:rPr>
              <a:t>Save your mood board as a PDF.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>
              <a:latin typeface="Avenir Book"/>
              <a:cs typeface="Avenir Book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>
                <a:latin typeface="Avenir Book"/>
                <a:cs typeface="Avenir Book"/>
              </a:rPr>
              <a:t>Email yourself your mood board / save it to Google Drive.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>
              <a:latin typeface="Avenir Book"/>
              <a:cs typeface="Avenir Book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>
                <a:latin typeface="Avenir Book"/>
                <a:cs typeface="Avenir Book"/>
              </a:rPr>
              <a:t>You will present your mood board on the projector in a 3 minute presentation.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 smtClean="0">
              <a:latin typeface="Avenir Book"/>
              <a:cs typeface="Avenir Book"/>
            </a:endParaRPr>
          </a:p>
          <a:p>
            <a:endParaRPr lang="en-US" sz="1600" dirty="0">
              <a:latin typeface="Avenir Book"/>
              <a:cs typeface="Avenir Book"/>
            </a:endParaRPr>
          </a:p>
          <a:p>
            <a:r>
              <a:rPr lang="en-US" sz="1600" dirty="0" smtClean="0">
                <a:latin typeface="Avenir Book"/>
                <a:cs typeface="Avenir Book"/>
              </a:rPr>
              <a:t>You will be graded on this criteria:</a:t>
            </a:r>
          </a:p>
          <a:p>
            <a:endParaRPr lang="en-US" sz="1600" dirty="0">
              <a:latin typeface="Avenir Book"/>
              <a:cs typeface="Avenir Book"/>
            </a:endParaRPr>
          </a:p>
          <a:p>
            <a:r>
              <a:rPr lang="en-US" sz="1600" dirty="0" smtClean="0">
                <a:latin typeface="Avenir Black"/>
                <a:cs typeface="Avenir Black"/>
              </a:rPr>
              <a:t>Quality</a:t>
            </a:r>
            <a:r>
              <a:rPr lang="en-US" sz="1600" dirty="0" smtClean="0">
                <a:latin typeface="Avenir Book"/>
                <a:cs typeface="Avenir Book"/>
              </a:rPr>
              <a:t> / Mood board is well thought-out, complete with various elements, ideas, </a:t>
            </a:r>
            <a:r>
              <a:rPr lang="en-US" sz="1600" dirty="0" err="1" smtClean="0">
                <a:latin typeface="Avenir Book"/>
                <a:cs typeface="Avenir Book"/>
              </a:rPr>
              <a:t>etc</a:t>
            </a:r>
            <a:endParaRPr lang="en-US" sz="1600" dirty="0" smtClean="0">
              <a:latin typeface="Avenir Book"/>
              <a:cs typeface="Avenir Book"/>
            </a:endParaRPr>
          </a:p>
          <a:p>
            <a:endParaRPr lang="en-US" sz="1600" dirty="0">
              <a:latin typeface="Avenir Black"/>
              <a:cs typeface="Avenir Black"/>
            </a:endParaRPr>
          </a:p>
          <a:p>
            <a:r>
              <a:rPr lang="en-US" sz="1600" dirty="0" smtClean="0">
                <a:latin typeface="Avenir Black"/>
                <a:cs typeface="Avenir Black"/>
              </a:rPr>
              <a:t>Connections </a:t>
            </a:r>
            <a:r>
              <a:rPr lang="en-US" sz="1600" dirty="0" smtClean="0">
                <a:latin typeface="Avenir Book"/>
                <a:cs typeface="Avenir Book"/>
              </a:rPr>
              <a:t>/ Mood board communicates a concrete idea and mood </a:t>
            </a:r>
          </a:p>
          <a:p>
            <a:endParaRPr lang="en-US" sz="1600" dirty="0"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1798370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86006" y="746504"/>
            <a:ext cx="6930882" cy="21975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venir Black"/>
                <a:cs typeface="Avenir Black"/>
              </a:rPr>
              <a:t>WARM-UP</a:t>
            </a:r>
          </a:p>
          <a:p>
            <a:endParaRPr lang="en-US" dirty="0" smtClean="0">
              <a:latin typeface="Avenir Book"/>
              <a:cs typeface="Avenir Book"/>
            </a:endParaRPr>
          </a:p>
          <a:p>
            <a:r>
              <a:rPr lang="en-US" dirty="0" smtClean="0">
                <a:latin typeface="Avenir Book"/>
                <a:cs typeface="Avenir Book"/>
              </a:rPr>
              <a:t>Draw (5 minutes):</a:t>
            </a:r>
          </a:p>
          <a:p>
            <a:endParaRPr lang="en-US" dirty="0">
              <a:latin typeface="Avenir Book"/>
              <a:cs typeface="Avenir Book"/>
            </a:endParaRPr>
          </a:p>
          <a:p>
            <a:pPr>
              <a:lnSpc>
                <a:spcPct val="130000"/>
              </a:lnSpc>
            </a:pPr>
            <a:r>
              <a:rPr lang="en-US" dirty="0" smtClean="0">
                <a:latin typeface="Avenir Book"/>
                <a:cs typeface="Avenir Book"/>
              </a:rPr>
              <a:t>Illustrate the scene of post-nuclear fallout as you exit your bunker.</a:t>
            </a:r>
          </a:p>
          <a:p>
            <a:pPr>
              <a:lnSpc>
                <a:spcPct val="130000"/>
              </a:lnSpc>
            </a:pPr>
            <a:r>
              <a:rPr lang="en-US" dirty="0" smtClean="0">
                <a:latin typeface="Avenir Book"/>
                <a:cs typeface="Avenir Book"/>
              </a:rPr>
              <a:t>Think of things you see every day around your house</a:t>
            </a:r>
            <a:r>
              <a:rPr lang="is-IS" dirty="0" smtClean="0">
                <a:latin typeface="Avenir Book"/>
                <a:cs typeface="Avenir Book"/>
              </a:rPr>
              <a:t>…</a:t>
            </a:r>
            <a:r>
              <a:rPr lang="en-US" dirty="0" smtClean="0">
                <a:latin typeface="Avenir Book"/>
                <a:cs typeface="Avenir Book"/>
              </a:rPr>
              <a:t> </a:t>
            </a:r>
            <a:endParaRPr lang="en-US" dirty="0">
              <a:latin typeface="Avenir Book"/>
              <a:cs typeface="Avenir Book"/>
            </a:endParaRPr>
          </a:p>
          <a:p>
            <a:endParaRPr lang="en-US" dirty="0" smtClean="0"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1941522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25774" y="695438"/>
            <a:ext cx="3416320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pc="50" dirty="0" smtClean="0">
                <a:latin typeface="Avenir Black"/>
                <a:cs typeface="Avenir Black"/>
              </a:rPr>
              <a:t>AGENDA</a:t>
            </a:r>
          </a:p>
          <a:p>
            <a:endParaRPr lang="en-US" spc="50" dirty="0" smtClean="0">
              <a:latin typeface="Avenir Black"/>
              <a:cs typeface="Avenir Black"/>
            </a:endParaRPr>
          </a:p>
          <a:p>
            <a:endParaRPr lang="en-US" spc="50" dirty="0" smtClean="0">
              <a:latin typeface="Avenir Black"/>
              <a:cs typeface="Avenir Black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Avenir Book"/>
                <a:cs typeface="Avenir Book"/>
              </a:rPr>
              <a:t>Warm-Up</a:t>
            </a:r>
          </a:p>
          <a:p>
            <a:endParaRPr lang="en-US" dirty="0">
              <a:latin typeface="Avenir Book"/>
              <a:cs typeface="Avenir Book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Avenir Book"/>
                <a:cs typeface="Avenir Book"/>
              </a:rPr>
              <a:t>Exhibition Roll Call</a:t>
            </a:r>
          </a:p>
          <a:p>
            <a:endParaRPr lang="en-US" dirty="0">
              <a:latin typeface="Avenir Book"/>
              <a:cs typeface="Avenir Book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Avenir Book"/>
                <a:cs typeface="Avenir Book"/>
              </a:rPr>
              <a:t>Thematic Mood Boards Intro</a:t>
            </a:r>
          </a:p>
          <a:p>
            <a:pPr marL="285750" indent="-285750">
              <a:buFont typeface="Arial"/>
              <a:buChar char="•"/>
            </a:pPr>
            <a:endParaRPr lang="en-US" dirty="0">
              <a:latin typeface="Avenir Book"/>
              <a:cs typeface="Avenir Book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Avenir Book"/>
                <a:cs typeface="Avenir Book"/>
              </a:rPr>
              <a:t>Activity</a:t>
            </a:r>
          </a:p>
          <a:p>
            <a:endParaRPr lang="en-US" dirty="0">
              <a:latin typeface="Avenir Book"/>
              <a:cs typeface="Avenir Book"/>
            </a:endParaRPr>
          </a:p>
          <a:p>
            <a:endParaRPr lang="en-US" dirty="0"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3554537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95751" y="1549847"/>
            <a:ext cx="8340745" cy="5355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venir Black"/>
                <a:cs typeface="Avenir Black"/>
              </a:rPr>
              <a:t>Do</a:t>
            </a:r>
          </a:p>
          <a:p>
            <a:endParaRPr lang="en-US" dirty="0">
              <a:latin typeface="Avenir Book"/>
              <a:cs typeface="Avenir Book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latin typeface="Avenir Book"/>
                <a:cs typeface="Avenir Book"/>
              </a:rPr>
              <a:t>In Photoshop, create a Mood Board on your Exhibition theme.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latin typeface="Avenir Book"/>
              <a:cs typeface="Avenir Book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latin typeface="Avenir Book"/>
                <a:cs typeface="Avenir Book"/>
              </a:rPr>
              <a:t>Document size: 17” x 11”  / Fill the board! 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latin typeface="Avenir Book"/>
              <a:cs typeface="Avenir Book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latin typeface="Avenir Book"/>
                <a:cs typeface="Avenir Book"/>
              </a:rPr>
              <a:t>Make sure it’s RGB (document color mode)</a:t>
            </a:r>
          </a:p>
          <a:p>
            <a:endParaRPr lang="en-US" dirty="0" smtClean="0">
              <a:latin typeface="Avenir Book"/>
              <a:cs typeface="Avenir Book"/>
            </a:endParaRPr>
          </a:p>
          <a:p>
            <a:endParaRPr lang="en-US" dirty="0">
              <a:latin typeface="Avenir Book"/>
              <a:cs typeface="Avenir Book"/>
            </a:endParaRPr>
          </a:p>
          <a:p>
            <a:r>
              <a:rPr lang="en-US" dirty="0" smtClean="0">
                <a:latin typeface="Avenir Black"/>
                <a:cs typeface="Avenir Black"/>
              </a:rPr>
              <a:t>How</a:t>
            </a:r>
          </a:p>
          <a:p>
            <a:endParaRPr lang="en-US" dirty="0">
              <a:latin typeface="Avenir Black"/>
              <a:cs typeface="Avenir Black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latin typeface="Avenir Book"/>
                <a:cs typeface="Avenir Book"/>
              </a:rPr>
              <a:t>FIRST, come up with 3 key words to describe your mood board tone. 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latin typeface="Avenir Book"/>
              <a:cs typeface="Avenir Book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latin typeface="Avenir Book"/>
                <a:cs typeface="Avenir Book"/>
              </a:rPr>
              <a:t>Write those 3 key words down in your sketchbook.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latin typeface="Avenir Book"/>
              <a:cs typeface="Avenir Book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latin typeface="Avenir Book"/>
                <a:cs typeface="Avenir Book"/>
              </a:rPr>
              <a:t>Use </a:t>
            </a:r>
            <a:r>
              <a:rPr lang="en-US" dirty="0" smtClean="0">
                <a:latin typeface="Avenir Black"/>
                <a:cs typeface="Avenir Black"/>
              </a:rPr>
              <a:t>images</a:t>
            </a:r>
            <a:r>
              <a:rPr lang="en-US" dirty="0" smtClean="0">
                <a:latin typeface="Avenir Book"/>
                <a:cs typeface="Avenir Book"/>
              </a:rPr>
              <a:t>, </a:t>
            </a:r>
            <a:r>
              <a:rPr lang="en-US" dirty="0" smtClean="0">
                <a:latin typeface="Avenir Black"/>
                <a:cs typeface="Avenir Black"/>
              </a:rPr>
              <a:t>textures</a:t>
            </a:r>
            <a:r>
              <a:rPr lang="en-US" dirty="0" smtClean="0">
                <a:latin typeface="Avenir Book"/>
                <a:cs typeface="Avenir Book"/>
              </a:rPr>
              <a:t>, </a:t>
            </a:r>
            <a:r>
              <a:rPr lang="en-US" dirty="0" smtClean="0">
                <a:latin typeface="Avenir Black"/>
                <a:cs typeface="Avenir Black"/>
              </a:rPr>
              <a:t>colors</a:t>
            </a:r>
            <a:r>
              <a:rPr lang="en-US" dirty="0" smtClean="0">
                <a:latin typeface="Avenir Book"/>
                <a:cs typeface="Avenir Book"/>
              </a:rPr>
              <a:t>, </a:t>
            </a:r>
            <a:r>
              <a:rPr lang="en-US" dirty="0" smtClean="0">
                <a:latin typeface="Avenir Black"/>
                <a:cs typeface="Avenir Black"/>
              </a:rPr>
              <a:t>artwork</a:t>
            </a:r>
            <a:r>
              <a:rPr lang="en-US" dirty="0" smtClean="0">
                <a:latin typeface="Avenir Book"/>
                <a:cs typeface="Avenir Book"/>
              </a:rPr>
              <a:t>, and </a:t>
            </a:r>
            <a:r>
              <a:rPr lang="en-US" dirty="0" smtClean="0">
                <a:latin typeface="Avenir Black"/>
                <a:cs typeface="Avenir Black"/>
              </a:rPr>
              <a:t>text</a:t>
            </a:r>
            <a:r>
              <a:rPr lang="en-US" dirty="0" smtClean="0">
                <a:latin typeface="Avenir Book"/>
                <a:cs typeface="Avenir Book"/>
              </a:rPr>
              <a:t> to set the </a:t>
            </a:r>
            <a:r>
              <a:rPr lang="en-US" dirty="0" smtClean="0">
                <a:latin typeface="Avenir Oblique"/>
                <a:cs typeface="Avenir Oblique"/>
              </a:rPr>
              <a:t>mood</a:t>
            </a:r>
            <a:r>
              <a:rPr lang="en-US" dirty="0" smtClean="0">
                <a:latin typeface="Avenir Book"/>
                <a:cs typeface="Avenir Book"/>
              </a:rPr>
              <a:t> and </a:t>
            </a:r>
            <a:r>
              <a:rPr lang="en-US" dirty="0" smtClean="0">
                <a:latin typeface="Avenir Oblique"/>
                <a:cs typeface="Avenir Oblique"/>
              </a:rPr>
              <a:t>tone</a:t>
            </a:r>
            <a:r>
              <a:rPr lang="en-US" dirty="0" smtClean="0">
                <a:latin typeface="Avenir Book"/>
                <a:cs typeface="Avenir Book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latin typeface="Avenir Book"/>
              <a:cs typeface="Avenir Book"/>
            </a:endParaRPr>
          </a:p>
          <a:p>
            <a:pPr marL="342900" indent="-342900">
              <a:buFont typeface="+mj-lt"/>
              <a:buAutoNum type="arabicPeriod"/>
            </a:pPr>
            <a:endParaRPr lang="en-US" dirty="0">
              <a:latin typeface="Avenir Book"/>
              <a:cs typeface="Avenir Book"/>
            </a:endParaRPr>
          </a:p>
          <a:p>
            <a:pPr marL="342900" indent="-342900">
              <a:buFont typeface="+mj-lt"/>
              <a:buAutoNum type="arabicPeriod"/>
            </a:pPr>
            <a:endParaRPr lang="en-US" dirty="0">
              <a:latin typeface="Avenir Book"/>
              <a:cs typeface="Avenir Book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5751" y="595836"/>
            <a:ext cx="4635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pc="50" dirty="0" smtClean="0">
                <a:latin typeface="Avenir Black"/>
                <a:cs typeface="Avenir Black"/>
              </a:rPr>
              <a:t>THEMATIC MOOD BOARDS </a:t>
            </a:r>
            <a:r>
              <a:rPr lang="en-US" sz="1600" spc="50" dirty="0" smtClean="0">
                <a:latin typeface="Avenir Book"/>
                <a:cs typeface="Avenir Book"/>
              </a:rPr>
              <a:t>(60 minutes)</a:t>
            </a:r>
          </a:p>
        </p:txBody>
      </p:sp>
      <p:sp>
        <p:nvSpPr>
          <p:cNvPr id="6" name="Rectangle 5"/>
          <p:cNvSpPr/>
          <p:nvPr/>
        </p:nvSpPr>
        <p:spPr>
          <a:xfrm>
            <a:off x="595751" y="932401"/>
            <a:ext cx="2402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pc="50" dirty="0" smtClean="0">
                <a:latin typeface="Avenir Oblique"/>
                <a:cs typeface="Avenir Oblique"/>
              </a:rPr>
              <a:t>(Ideas + Inspiration)</a:t>
            </a:r>
            <a:endParaRPr lang="en-US" spc="50" dirty="0">
              <a:latin typeface="Avenir Oblique"/>
              <a:cs typeface="Avenir Oblique"/>
            </a:endParaRPr>
          </a:p>
        </p:txBody>
      </p:sp>
    </p:spTree>
    <p:extLst>
      <p:ext uri="{BB962C8B-B14F-4D97-AF65-F5344CB8AC3E}">
        <p14:creationId xmlns:p14="http://schemas.microsoft.com/office/powerpoint/2010/main" val="545024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98369" y="606459"/>
            <a:ext cx="72246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venir Black"/>
                <a:cs typeface="Avenir Black"/>
              </a:rPr>
              <a:t>Function</a:t>
            </a:r>
            <a:endParaRPr lang="en-US" dirty="0" smtClean="0">
              <a:latin typeface="Avenir Book"/>
              <a:cs typeface="Avenir Book"/>
            </a:endParaRPr>
          </a:p>
          <a:p>
            <a:pPr marL="342900" indent="-342900">
              <a:buFont typeface="+mj-lt"/>
              <a:buAutoNum type="arabicPeriod"/>
            </a:pPr>
            <a:endParaRPr lang="en-US" dirty="0">
              <a:latin typeface="Avenir Book"/>
              <a:cs typeface="Avenir Book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latin typeface="Avenir Book"/>
                <a:cs typeface="Avenir Book"/>
              </a:rPr>
              <a:t>A </a:t>
            </a:r>
            <a:r>
              <a:rPr lang="en-US" dirty="0">
                <a:latin typeface="Avenir Book"/>
                <a:cs typeface="Avenir Book"/>
              </a:rPr>
              <a:t>mood board should represent a unified and obvious idea!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latin typeface="Avenir Book"/>
              <a:cs typeface="Avenir Book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Avenir Book"/>
                <a:cs typeface="Avenir Book"/>
              </a:rPr>
              <a:t>Aim to get an emotional response.</a:t>
            </a:r>
          </a:p>
        </p:txBody>
      </p:sp>
    </p:spTree>
    <p:extLst>
      <p:ext uri="{BB962C8B-B14F-4D97-AF65-F5344CB8AC3E}">
        <p14:creationId xmlns:p14="http://schemas.microsoft.com/office/powerpoint/2010/main" val="1128065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cb78edb7118e0ff11f663acc9fd4d5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728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4200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0993e629d28c8cbd35ed8a194c7a292--pastel-blue-pastel-color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949" y="0"/>
            <a:ext cx="50674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0967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30150fa801fd69657560ef7913514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692" y="0"/>
            <a:ext cx="635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2340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oodboar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52" y="283451"/>
            <a:ext cx="8195201" cy="6332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60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</TotalTime>
  <Words>450</Words>
  <Application>Microsoft Macintosh PowerPoint</Application>
  <PresentationFormat>On-screen Show (4:3)</PresentationFormat>
  <Paragraphs>83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 J. Hidalgo</dc:creator>
  <cp:lastModifiedBy>Patrick J. Hidalgo</cp:lastModifiedBy>
  <cp:revision>30</cp:revision>
  <dcterms:created xsi:type="dcterms:W3CDTF">2017-10-01T17:23:47Z</dcterms:created>
  <dcterms:modified xsi:type="dcterms:W3CDTF">2017-10-03T17:29:36Z</dcterms:modified>
</cp:coreProperties>
</file>