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-1048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531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7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2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86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86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7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8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9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8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2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FE61-7186-6D4B-93F5-15DA13997371}" type="datetimeFigureOut">
              <a:rPr lang="en-US" smtClean="0"/>
              <a:t>8/23/17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7B36-61C2-0D48-ACB5-7F483FDED5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4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ww.youtube.com/watch?v=sTi5SNgxE3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8757" y="871545"/>
            <a:ext cx="7730642" cy="1358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spc="30" dirty="0" smtClean="0">
                <a:latin typeface="Avenir Book" charset="0"/>
                <a:ea typeface="Avenir Book" charset="0"/>
                <a:cs typeface="Avenir Book" charset="0"/>
              </a:rPr>
              <a:t>The following video highlights a few facets of the profession of Graphic Design and I </a:t>
            </a:r>
          </a:p>
          <a:p>
            <a:pPr>
              <a:lnSpc>
                <a:spcPct val="150000"/>
              </a:lnSpc>
            </a:pPr>
            <a:r>
              <a:rPr lang="en-US" sz="1400" spc="30" dirty="0" smtClean="0">
                <a:latin typeface="Avenir Book" charset="0"/>
                <a:ea typeface="Avenir Book" charset="0"/>
                <a:cs typeface="Avenir Book" charset="0"/>
              </a:rPr>
              <a:t>feel help explain in accurate detail the philosophy and necessity of visual communication.</a:t>
            </a:r>
          </a:p>
          <a:p>
            <a:pPr>
              <a:lnSpc>
                <a:spcPct val="150000"/>
              </a:lnSpc>
            </a:pPr>
            <a:r>
              <a:rPr lang="en-US" sz="1400" spc="30" dirty="0" smtClean="0">
                <a:latin typeface="Avenir Book" charset="0"/>
                <a:ea typeface="Avenir Book" charset="0"/>
                <a:cs typeface="Avenir Book" charset="0"/>
              </a:rPr>
              <a:t>As a beginning student of graphic of graphic design almost 15 years ago, a video like this </a:t>
            </a:r>
          </a:p>
          <a:p>
            <a:pPr>
              <a:lnSpc>
                <a:spcPct val="150000"/>
              </a:lnSpc>
            </a:pPr>
            <a:r>
              <a:rPr lang="en-US" sz="1400" spc="30" dirty="0" smtClean="0">
                <a:latin typeface="Avenir Book" charset="0"/>
                <a:ea typeface="Avenir Book" charset="0"/>
                <a:cs typeface="Avenir Book" charset="0"/>
              </a:rPr>
              <a:t>would’ve greatly inspired me! I hope you enjoy to some capacity</a:t>
            </a:r>
            <a:r>
              <a:rPr lang="is-IS" sz="1400" spc="30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1400" spc="3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8757" y="428017"/>
            <a:ext cx="2993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300" dirty="0" smtClean="0">
                <a:latin typeface="Avenir Heavy" charset="0"/>
                <a:ea typeface="Avenir Heavy" charset="0"/>
                <a:cs typeface="Avenir Heavy" charset="0"/>
              </a:rPr>
              <a:t>In-class Assignment</a:t>
            </a:r>
            <a:endParaRPr lang="en-US" b="1" spc="300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757" y="2607292"/>
            <a:ext cx="6808274" cy="2273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30" dirty="0" smtClean="0">
                <a:latin typeface="Avenir Book" charset="0"/>
                <a:ea typeface="Avenir Book" charset="0"/>
                <a:cs typeface="Avenir Book" charset="0"/>
              </a:rPr>
              <a:t>The video is broken into four parts:</a:t>
            </a:r>
          </a:p>
          <a:p>
            <a:endParaRPr lang="en-US" spc="30" dirty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50000"/>
              </a:lnSpc>
            </a:pP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The Human Element of Graphic Design </a:t>
            </a: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ft. </a:t>
            </a: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Debbie </a:t>
            </a:r>
            <a:r>
              <a:rPr lang="en-US" b="1" spc="30" dirty="0" err="1" smtClean="0">
                <a:latin typeface="Avenir Heavy" charset="0"/>
                <a:ea typeface="Avenir Heavy" charset="0"/>
                <a:cs typeface="Avenir Heavy" charset="0"/>
              </a:rPr>
              <a:t>Millman</a:t>
            </a:r>
            <a:endParaRPr lang="en-US" b="1" spc="30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50000"/>
              </a:lnSpc>
            </a:pP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Making a Connection with Packaging </a:t>
            </a: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ft. </a:t>
            </a: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Emily </a:t>
            </a:r>
            <a:r>
              <a:rPr lang="en-US" b="1" spc="30" dirty="0" err="1" smtClean="0">
                <a:latin typeface="Avenir Heavy" charset="0"/>
                <a:ea typeface="Avenir Heavy" charset="0"/>
                <a:cs typeface="Avenir Heavy" charset="0"/>
              </a:rPr>
              <a:t>Oberman</a:t>
            </a:r>
            <a:endParaRPr lang="en-US" b="1" spc="30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50000"/>
              </a:lnSpc>
            </a:pP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Environmental Design : Thinking in Space </a:t>
            </a: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ft. </a:t>
            </a: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Drew Freeman</a:t>
            </a:r>
          </a:p>
          <a:p>
            <a:pPr>
              <a:lnSpc>
                <a:spcPct val="150000"/>
              </a:lnSpc>
            </a:pP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Evoking the Story : Book Cover Design </a:t>
            </a: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ft. </a:t>
            </a: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Steve </a:t>
            </a:r>
            <a:r>
              <a:rPr lang="en-US" b="1" spc="30" dirty="0" err="1" smtClean="0">
                <a:latin typeface="Avenir Heavy" charset="0"/>
                <a:ea typeface="Avenir Heavy" charset="0"/>
                <a:cs typeface="Avenir Heavy" charset="0"/>
              </a:rPr>
              <a:t>Attardo</a:t>
            </a:r>
            <a:endParaRPr lang="en-US" b="1" spc="30" dirty="0" smtClean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8757" y="6215975"/>
            <a:ext cx="17636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s-IS" sz="1200" spc="30" dirty="0" smtClean="0">
                <a:latin typeface="Avenir Book" charset="0"/>
                <a:ea typeface="Avenir Book" charset="0"/>
                <a:cs typeface="Avenir Book" charset="0"/>
              </a:rPr>
              <a:t>… </a:t>
            </a:r>
            <a:r>
              <a:rPr lang="en-US" sz="1200" spc="30" dirty="0" smtClean="0">
                <a:latin typeface="Avenir Book" charset="0"/>
                <a:ea typeface="Avenir Book" charset="0"/>
                <a:cs typeface="Avenir Book" charset="0"/>
              </a:rPr>
              <a:t>ahead to the link</a:t>
            </a:r>
            <a:r>
              <a:rPr lang="is-IS" sz="1200" spc="30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1200" spc="3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9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39596" y="2767679"/>
            <a:ext cx="4873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</a:t>
            </a:r>
            <a:r>
              <a:rPr lang="en-US" dirty="0" err="1" smtClean="0">
                <a:hlinkClick r:id="rId2"/>
              </a:rPr>
              <a:t>www.youtube.com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err="1" smtClean="0">
                <a:hlinkClick r:id="rId2"/>
              </a:rPr>
              <a:t>watch?v</a:t>
            </a:r>
            <a:r>
              <a:rPr lang="en-US" dirty="0" smtClean="0">
                <a:hlinkClick r:id="rId2"/>
              </a:rPr>
              <a:t>=sTi5SNgxE3U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15707" y="2767679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venir Book" charset="0"/>
                <a:ea typeface="Avenir Book" charset="0"/>
                <a:cs typeface="Avenir Book" charset="0"/>
              </a:rPr>
              <a:t>Link:</a:t>
            </a:r>
            <a:endParaRPr lang="en-US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212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8485" y="564204"/>
            <a:ext cx="26064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30" dirty="0" smtClean="0">
                <a:latin typeface="Avenir Book" charset="0"/>
                <a:ea typeface="Avenir Book" charset="0"/>
                <a:cs typeface="Avenir Book" charset="0"/>
              </a:rPr>
              <a:t>Ok, so here’s the work part</a:t>
            </a:r>
            <a:r>
              <a:rPr lang="is-IS" sz="1400" spc="30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endParaRPr lang="en-US" sz="1400" spc="3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485" y="2042808"/>
            <a:ext cx="5634876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pc="30" dirty="0" smtClean="0">
                <a:latin typeface="Avenir Book" charset="0"/>
                <a:ea typeface="Avenir Book" charset="0"/>
                <a:cs typeface="Avenir Book" charset="0"/>
              </a:rPr>
              <a:t>Submit on paper:</a:t>
            </a:r>
          </a:p>
          <a:p>
            <a:endParaRPr lang="en-US" spc="3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1. </a:t>
            </a: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Two quotes </a:t>
            </a: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from </a:t>
            </a:r>
            <a:r>
              <a:rPr lang="en-US" b="1" spc="30" dirty="0" smtClean="0">
                <a:latin typeface="Avenir Heavy" charset="0"/>
                <a:ea typeface="Avenir Heavy" charset="0"/>
                <a:cs typeface="Avenir Heavy" charset="0"/>
              </a:rPr>
              <a:t>each designer </a:t>
            </a: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from the video</a:t>
            </a:r>
          </a:p>
          <a:p>
            <a:endParaRPr lang="en-US" spc="30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2. Answer these two questions about each quote.</a:t>
            </a:r>
          </a:p>
          <a:p>
            <a:pPr marL="285750" indent="-285750">
              <a:buFont typeface="Arial" charset="0"/>
              <a:buChar char="•"/>
            </a:pPr>
            <a:endParaRPr lang="en-US" spc="3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Why did you choose that quote? </a:t>
            </a:r>
          </a:p>
          <a:p>
            <a:pPr marL="342900" indent="-342900">
              <a:buFont typeface="Arial" charset="0"/>
              <a:buChar char="•"/>
            </a:pPr>
            <a:endParaRPr lang="en-US" spc="30" dirty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pc="30" dirty="0" smtClean="0">
                <a:latin typeface="Avenir Book" charset="0"/>
                <a:ea typeface="Avenir Book" charset="0"/>
                <a:cs typeface="Avenir Book" charset="0"/>
              </a:rPr>
              <a:t>What did it mean to you?</a:t>
            </a:r>
          </a:p>
        </p:txBody>
      </p:sp>
    </p:spTree>
    <p:extLst>
      <p:ext uri="{BB962C8B-B14F-4D97-AF65-F5344CB8AC3E}">
        <p14:creationId xmlns:p14="http://schemas.microsoft.com/office/powerpoint/2010/main" val="1616452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177</Words>
  <Application>Microsoft Macintosh PowerPoint</Application>
  <PresentationFormat>Custom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Hidalgo</dc:creator>
  <cp:lastModifiedBy>Patrick J. Hidalgo</cp:lastModifiedBy>
  <cp:revision>9</cp:revision>
  <dcterms:created xsi:type="dcterms:W3CDTF">2017-08-20T02:46:38Z</dcterms:created>
  <dcterms:modified xsi:type="dcterms:W3CDTF">2017-08-23T21:13:45Z</dcterms:modified>
</cp:coreProperties>
</file>