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5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3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9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1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5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3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2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9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9B225-E47F-D74F-A327-83AD598B317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5A4FC-2C1B-1140-AD99-29AA6F639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8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stcodesign.com/3065080/frogs-5-steps-to-predicting-the-fu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451" y="541008"/>
            <a:ext cx="326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Heavy"/>
                <a:cs typeface="Avenir Heavy"/>
              </a:rPr>
              <a:t>In-Class Assignment 9/26/17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451" y="1345521"/>
            <a:ext cx="8125681" cy="374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Warm-Up!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Heavy"/>
                <a:cs typeface="Avenir Heavy"/>
              </a:rPr>
              <a:t>Write (5 minutes):</a:t>
            </a:r>
          </a:p>
          <a:p>
            <a:endParaRPr lang="en-US" dirty="0">
              <a:latin typeface="Avenir Book"/>
              <a:cs typeface="Avenir Book"/>
            </a:endParaRP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What does the future of the Earth look like at it’s current trajectory?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Think of some of the positive steps forward as well as the negative steps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backward and how each affects us. Can you envision a way to change things?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Avenir Book"/>
                <a:cs typeface="Avenir Book"/>
              </a:rPr>
              <a:t>Explain!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Heavy"/>
                <a:cs typeface="Avenir Heavy"/>
              </a:rPr>
              <a:t>Draw (5minutes):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Draw a prototype of a machine that will shrink tumors in cancer patients. </a:t>
            </a:r>
          </a:p>
        </p:txBody>
      </p:sp>
    </p:spTree>
    <p:extLst>
      <p:ext uri="{BB962C8B-B14F-4D97-AF65-F5344CB8AC3E}">
        <p14:creationId xmlns:p14="http://schemas.microsoft.com/office/powerpoint/2010/main" val="344516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571" y="695438"/>
            <a:ext cx="7727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venir Heavy"/>
                <a:cs typeface="Avenir Heavy"/>
              </a:rPr>
              <a:t>Read the following article about Frog, a global design consultancy :</a:t>
            </a:r>
          </a:p>
          <a:p>
            <a:endParaRPr lang="en-US" sz="1600" dirty="0">
              <a:latin typeface="Avenir Heavy"/>
              <a:cs typeface="Avenir Heavy"/>
            </a:endParaRPr>
          </a:p>
          <a:p>
            <a:r>
              <a:rPr lang="en-US" sz="1600" dirty="0" smtClean="0">
                <a:latin typeface="Avenir Heavy"/>
                <a:cs typeface="Avenir Heavy"/>
                <a:hlinkClick r:id="rId2"/>
              </a:rPr>
              <a:t>https://</a:t>
            </a:r>
            <a:r>
              <a:rPr lang="en-US" sz="1600" dirty="0" err="1" smtClean="0">
                <a:latin typeface="Avenir Heavy"/>
                <a:cs typeface="Avenir Heavy"/>
                <a:hlinkClick r:id="rId2"/>
              </a:rPr>
              <a:t>www.fastcodesign.com</a:t>
            </a:r>
            <a:r>
              <a:rPr lang="en-US" sz="1600" dirty="0" smtClean="0">
                <a:latin typeface="Avenir Heavy"/>
                <a:cs typeface="Avenir Heavy"/>
                <a:hlinkClick r:id="rId2"/>
              </a:rPr>
              <a:t>/3065080/frogs-5-steps-to-predicting-the-future</a:t>
            </a:r>
            <a:endParaRPr lang="en-US" sz="1600" dirty="0">
              <a:latin typeface="Avenir Heavy"/>
              <a:cs typeface="Avenir Heav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571" y="2110055"/>
            <a:ext cx="6226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Heavy"/>
                <a:cs typeface="Avenir Heavy"/>
              </a:rPr>
              <a:t>Take notes on the article / annotate in your sketchbook. 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173" y="2948052"/>
            <a:ext cx="6558206" cy="3430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Then, answer these questions in your sketchbook:</a:t>
            </a:r>
          </a:p>
          <a:p>
            <a:endParaRPr lang="en-US" dirty="0">
              <a:latin typeface="Avenir Book"/>
              <a:cs typeface="Avenir Book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What is “</a:t>
            </a:r>
            <a:r>
              <a:rPr lang="en-US" dirty="0" err="1" smtClean="0">
                <a:latin typeface="Avenir Book"/>
                <a:cs typeface="Avenir Book"/>
              </a:rPr>
              <a:t>futurecasting</a:t>
            </a:r>
            <a:r>
              <a:rPr lang="en-US" dirty="0" smtClean="0">
                <a:latin typeface="Avenir Book"/>
                <a:cs typeface="Avenir Book"/>
              </a:rPr>
              <a:t>”?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can you predict a business failure?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Why is creating a world for your future business important?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What is a disruption simulator and how does it work?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How do we ultimately design for the future, today?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endParaRPr lang="en-US" dirty="0" smtClean="0">
              <a:latin typeface="Avenir Book"/>
              <a:cs typeface="Avenir Book"/>
            </a:endParaRPr>
          </a:p>
          <a:p>
            <a:pPr marL="342900" indent="-342900">
              <a:buAutoNum type="arabicPeriod"/>
            </a:pP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66101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J. Hidalgo</dc:creator>
  <cp:lastModifiedBy>Patrick J. Hidalgo</cp:lastModifiedBy>
  <cp:revision>5</cp:revision>
  <dcterms:created xsi:type="dcterms:W3CDTF">2017-09-27T04:06:30Z</dcterms:created>
  <dcterms:modified xsi:type="dcterms:W3CDTF">2017-09-27T04:32:57Z</dcterms:modified>
</cp:coreProperties>
</file>