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7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037-8B40-A742-9C6C-BEB75AD4F0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78BD-47E3-534D-97EC-D6248564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85627"/>
            <a:ext cx="4497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REMINDERS: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Logos due Friday, 9/15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Sketchbook Check / Details via Weebly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5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55" y="1006867"/>
            <a:ext cx="4191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latin typeface="Avenir Black" charset="0"/>
                <a:ea typeface="Avenir Black" charset="0"/>
                <a:cs typeface="Avenir Black" charset="0"/>
              </a:rPr>
              <a:t>WARM-UP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Write (5 Minutes):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Describe this poster in terms of the Elements of Art.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   Name the multiple elements     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  inherent in various parts of this  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  poster and be specific!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   See how many you can find!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Share 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1" y="188741"/>
            <a:ext cx="4886360" cy="65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384" y="544530"/>
            <a:ext cx="105070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Draw (10 minutes):</a:t>
            </a: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latin typeface="Avenir Medium" charset="0"/>
                <a:ea typeface="Avenir Medium" charset="0"/>
                <a:cs typeface="Avenir Medium" charset="0"/>
              </a:rPr>
              <a:t>Draw a square, triangle and a circle.</a:t>
            </a:r>
          </a:p>
          <a:p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Utilizing these shapes as the focal part of each design, modify each shape to create individual logos.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Each logo is for a </a:t>
            </a:r>
            <a:r>
              <a:rPr lang="en-US" dirty="0" smtClean="0">
                <a:latin typeface="Avenir Medium" charset="0"/>
                <a:ea typeface="Avenir Medium" charset="0"/>
                <a:cs typeface="Avenir Medium" charset="0"/>
              </a:rPr>
              <a:t>beach clothing wear brand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Go!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Share out.</a:t>
            </a:r>
          </a:p>
        </p:txBody>
      </p:sp>
    </p:spTree>
    <p:extLst>
      <p:ext uri="{BB962C8B-B14F-4D97-AF65-F5344CB8AC3E}">
        <p14:creationId xmlns:p14="http://schemas.microsoft.com/office/powerpoint/2010/main" val="191993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546" y="657545"/>
            <a:ext cx="772519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Medium" charset="0"/>
                <a:ea typeface="Avenir Medium" charset="0"/>
                <a:cs typeface="Avenir Medium" charset="0"/>
              </a:rPr>
              <a:t>Illustrator Techniques</a:t>
            </a:r>
          </a:p>
          <a:p>
            <a:endParaRPr lang="en-US" dirty="0">
              <a:latin typeface="Avenir Medium" charset="0"/>
              <a:ea typeface="Avenir Medium" charset="0"/>
              <a:cs typeface="Avenir Medium" charset="0"/>
            </a:endParaRPr>
          </a:p>
          <a:p>
            <a:endParaRPr lang="en-US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Grid - utilizing the Grid in Illustrator to build a consistent design theme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Rulers / Guides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Pen Tool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Pathfinder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Type Tool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ol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82" y="515111"/>
            <a:ext cx="6780698" cy="5560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459" y="511557"/>
            <a:ext cx="30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Heavy"/>
                <a:ea typeface="Avenir Book" charset="0"/>
                <a:cs typeface="Avenir Heavy"/>
              </a:rPr>
              <a:t>Example of logo on Grid</a:t>
            </a:r>
            <a:endParaRPr lang="en-US" dirty="0">
              <a:latin typeface="Avenir Heavy"/>
              <a:ea typeface="Avenir Book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67354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141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Hidalgo</dc:creator>
  <cp:lastModifiedBy>Patrick J. Hidalgo</cp:lastModifiedBy>
  <cp:revision>11</cp:revision>
  <dcterms:created xsi:type="dcterms:W3CDTF">2017-09-11T03:27:21Z</dcterms:created>
  <dcterms:modified xsi:type="dcterms:W3CDTF">2017-09-11T19:46:44Z</dcterms:modified>
</cp:coreProperties>
</file>