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8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0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3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47F-3179-8140-B632-D472A557A0E7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58C87-2238-E345-82F7-17C53CFA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8467" y="433707"/>
            <a:ext cx="7883722" cy="6124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spc="50" dirty="0" smtClean="0">
                <a:latin typeface="Avenir Heavy" charset="0"/>
                <a:ea typeface="Avenir Heavy" charset="0"/>
                <a:cs typeface="Avenir Heavy" charset="0"/>
              </a:rPr>
              <a:t>VIDEO AD : BEGIN!</a:t>
            </a:r>
          </a:p>
          <a:p>
            <a:endParaRPr lang="en-US" b="1" spc="50" dirty="0">
              <a:latin typeface="Avenir Heavy" charset="0"/>
              <a:ea typeface="Avenir Heavy" charset="0"/>
              <a:cs typeface="Avenir Heavy" charset="0"/>
            </a:endParaRPr>
          </a:p>
          <a:p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Sto</a:t>
            </a:r>
            <a:r>
              <a:rPr lang="en-US" b="1" spc="70" dirty="0" smtClean="0">
                <a:latin typeface="Avenir Heavy" charset="0"/>
                <a:ea typeface="Avenir Heavy" charset="0"/>
                <a:cs typeface="Avenir Heavy" charset="0"/>
              </a:rPr>
              <a:t>ry</a:t>
            </a:r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board 15 </a:t>
            </a:r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seconds </a:t>
            </a:r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of your Ad </a:t>
            </a:r>
          </a:p>
          <a:p>
            <a:endParaRPr lang="en-US" spc="5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Use Thumbnails Sheets to create </a:t>
            </a: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2 </a:t>
            </a: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distinctly different narratives for each ad</a:t>
            </a:r>
          </a:p>
          <a:p>
            <a:endParaRPr lang="en-US" spc="5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b="1" spc="50" dirty="0" smtClean="0">
                <a:latin typeface="Avenir Heavy" charset="0"/>
                <a:ea typeface="Avenir Heavy" charset="0"/>
                <a:cs typeface="Avenir Heavy" charset="0"/>
              </a:rPr>
              <a:t>Understand your demographic</a:t>
            </a:r>
          </a:p>
          <a:p>
            <a:endParaRPr lang="en-US" i="1" spc="5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Write down your </a:t>
            </a: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demographics </a:t>
            </a:r>
            <a:r>
              <a:rPr lang="en-US" spc="50" dirty="0" smtClean="0">
                <a:latin typeface="Avenir Book" charset="0"/>
                <a:ea typeface="Avenir Book" charset="0"/>
                <a:cs typeface="Avenir Book" charset="0"/>
              </a:rPr>
              <a:t>in your sketchbooks</a:t>
            </a:r>
          </a:p>
          <a:p>
            <a:endParaRPr lang="en-US" spc="5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i="1" spc="50" dirty="0" smtClean="0">
                <a:latin typeface="Avenir Oblique" charset="0"/>
                <a:ea typeface="Avenir Oblique" charset="0"/>
                <a:cs typeface="Avenir Oblique" charset="0"/>
              </a:rPr>
              <a:t>Who are you trying to reach? Wealthy? Organic folk? Age? Ethnicity</a:t>
            </a:r>
            <a:r>
              <a:rPr lang="en-US" i="1" spc="50" dirty="0" smtClean="0">
                <a:latin typeface="Avenir Oblique" charset="0"/>
                <a:ea typeface="Avenir Oblique" charset="0"/>
                <a:cs typeface="Avenir Oblique" charset="0"/>
              </a:rPr>
              <a:t>?</a:t>
            </a:r>
          </a:p>
          <a:p>
            <a:endParaRPr lang="en-US" i="1" spc="50" dirty="0">
              <a:latin typeface="Avenir Oblique" charset="0"/>
              <a:ea typeface="Avenir Oblique" charset="0"/>
              <a:cs typeface="Avenir Oblique" charset="0"/>
            </a:endParaRPr>
          </a:p>
          <a:p>
            <a:r>
              <a:rPr lang="en-US" spc="50" dirty="0" smtClean="0">
                <a:latin typeface="Avenir Book"/>
                <a:ea typeface="Avenir Oblique" charset="0"/>
                <a:cs typeface="Avenir Book"/>
              </a:rPr>
              <a:t>Take 2 Thumbnail Sheets</a:t>
            </a:r>
          </a:p>
          <a:p>
            <a:endParaRPr lang="en-US" spc="50" dirty="0">
              <a:latin typeface="Avenir Book"/>
              <a:ea typeface="Avenir Oblique" charset="0"/>
              <a:cs typeface="Avenir Book"/>
            </a:endParaRPr>
          </a:p>
          <a:p>
            <a:r>
              <a:rPr lang="en-US" spc="50" dirty="0" smtClean="0">
                <a:latin typeface="Avenir Book"/>
                <a:ea typeface="Avenir Oblique" charset="0"/>
                <a:cs typeface="Avenir Book"/>
              </a:rPr>
              <a:t>On each sheet, write: </a:t>
            </a:r>
          </a:p>
          <a:p>
            <a:endParaRPr lang="en-US" spc="50" dirty="0">
              <a:latin typeface="Avenir Book"/>
              <a:ea typeface="Avenir Oblique" charset="0"/>
              <a:cs typeface="Avenir Book"/>
            </a:endParaRPr>
          </a:p>
          <a:p>
            <a:pPr marL="342900" indent="-342900">
              <a:buAutoNum type="arabicPeriod"/>
            </a:pPr>
            <a:r>
              <a:rPr lang="en-US" spc="50" dirty="0" smtClean="0">
                <a:latin typeface="Avenir Book"/>
                <a:ea typeface="Avenir Oblique" charset="0"/>
                <a:cs typeface="Avenir Book"/>
              </a:rPr>
              <a:t>Demographic for your Ad</a:t>
            </a:r>
          </a:p>
          <a:p>
            <a:pPr marL="342900" indent="-342900">
              <a:buAutoNum type="arabicPeriod"/>
            </a:pPr>
            <a:endParaRPr lang="en-US" spc="50" dirty="0">
              <a:latin typeface="Avenir Book"/>
              <a:ea typeface="Avenir Oblique" charset="0"/>
              <a:cs typeface="Avenir Book"/>
            </a:endParaRPr>
          </a:p>
          <a:p>
            <a:pPr marL="342900" indent="-342900">
              <a:buAutoNum type="arabicPeriod"/>
            </a:pPr>
            <a:r>
              <a:rPr lang="en-US" spc="50" dirty="0" smtClean="0">
                <a:latin typeface="Avenir Book"/>
                <a:ea typeface="Avenir Oblique" charset="0"/>
                <a:cs typeface="Avenir Book"/>
              </a:rPr>
              <a:t>Script for your Ad, creating tone and mood</a:t>
            </a:r>
          </a:p>
          <a:p>
            <a:pPr marL="342900" indent="-342900">
              <a:buAutoNum type="arabicPeriod"/>
            </a:pPr>
            <a:endParaRPr lang="en-US" spc="50" dirty="0">
              <a:latin typeface="Avenir Book"/>
              <a:ea typeface="Avenir Oblique" charset="0"/>
              <a:cs typeface="Avenir Book"/>
            </a:endParaRPr>
          </a:p>
          <a:p>
            <a:pPr marL="342900" indent="-342900">
              <a:buAutoNum type="arabicPeriod"/>
            </a:pPr>
            <a:r>
              <a:rPr lang="en-US" spc="50" dirty="0" smtClean="0">
                <a:latin typeface="Avenir Book"/>
                <a:ea typeface="Avenir Oblique" charset="0"/>
                <a:cs typeface="Avenir Book"/>
              </a:rPr>
              <a:t>Create storyboards for your Concept</a:t>
            </a:r>
            <a:endParaRPr lang="en-US" spc="50" dirty="0" smtClean="0">
              <a:latin typeface="Avenir Book"/>
              <a:ea typeface="Avenir Oblique" charset="0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2777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8159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Disclaimer! </a:t>
            </a:r>
          </a:p>
          <a:p>
            <a:pPr algn="ctr"/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0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92379"/>
            <a:ext cx="4572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The kind of ad you make determines the demographic you are trying to reach</a:t>
            </a:r>
          </a:p>
        </p:txBody>
      </p:sp>
    </p:spTree>
    <p:extLst>
      <p:ext uri="{BB962C8B-B14F-4D97-AF65-F5344CB8AC3E}">
        <p14:creationId xmlns:p14="http://schemas.microsoft.com/office/powerpoint/2010/main" val="218493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93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1</cp:revision>
  <dcterms:created xsi:type="dcterms:W3CDTF">2017-10-11T16:09:24Z</dcterms:created>
  <dcterms:modified xsi:type="dcterms:W3CDTF">2017-10-11T16:15:17Z</dcterms:modified>
</cp:coreProperties>
</file>