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-7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6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2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2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8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7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1236-AA38-7F4C-811B-CF13B2F1772E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49" y="667820"/>
            <a:ext cx="60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300" dirty="0" smtClean="0">
                <a:latin typeface="Avenir Heavy" charset="0"/>
                <a:ea typeface="Avenir Heavy" charset="0"/>
                <a:cs typeface="Avenir Heavy" charset="0"/>
              </a:rPr>
              <a:t>FUTURE CON </a:t>
            </a:r>
            <a:r>
              <a:rPr lang="en-US" b="1" spc="300" dirty="0" smtClean="0">
                <a:latin typeface="Avenir Heavy" charset="0"/>
                <a:ea typeface="Avenir Heavy" charset="0"/>
                <a:cs typeface="Avenir Heavy" charset="0"/>
              </a:rPr>
              <a:t>DELIVERABLES DEADLINES</a:t>
            </a:r>
            <a:endParaRPr lang="en-US" b="1" spc="300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449" y="1415539"/>
            <a:ext cx="48269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Company Logo DUE Monday, October 30</a:t>
            </a:r>
            <a:r>
              <a:rPr lang="en-US" b="1" baseline="30000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  </a:t>
            </a:r>
          </a:p>
          <a:p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Email PDF</a:t>
            </a:r>
          </a:p>
          <a:p>
            <a:pPr marL="285750" indent="-285750">
              <a:buFont typeface="Arial"/>
              <a:buChar char="•"/>
            </a:pPr>
            <a:endParaRPr lang="en-US" b="1" baseline="30000" dirty="0">
              <a:latin typeface="Avenir Heavy" charset="0"/>
              <a:ea typeface="Avenir Heavy" charset="0"/>
              <a:cs typeface="Avenir Heavy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(I will do a process check that day)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449" y="4025925"/>
            <a:ext cx="5262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Video Ad DUE November 9</a:t>
            </a:r>
            <a:r>
              <a:rPr lang="en-US" b="1" baseline="30000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</a:t>
            </a:r>
            <a:endParaRPr lang="en-US" b="1" dirty="0" smtClean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endParaRPr lang="en-US" b="1" baseline="30000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Avenir Heavy" charset="0"/>
                <a:ea typeface="Avenir Heavy" charset="0"/>
                <a:cs typeface="Avenir Heavy" charset="0"/>
              </a:rPr>
              <a:t>(I will collect these via Flash Key on this day)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449" y="2962241"/>
            <a:ext cx="4301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Prototype DUE November 9</a:t>
            </a:r>
            <a:r>
              <a:rPr lang="en-US" b="1" baseline="30000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</a:t>
            </a:r>
            <a:endParaRPr lang="en-US" b="1" dirty="0" smtClean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endParaRPr lang="en-US" b="1" baseline="30000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Avenir Heavy" charset="0"/>
                <a:ea typeface="Avenir Heavy" charset="0"/>
                <a:cs typeface="Avenir Heavy" charset="0"/>
              </a:rPr>
              <a:t>(I will do a progress check that day)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6449" y="5121812"/>
            <a:ext cx="10702780" cy="11587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smtClean="0">
                <a:latin typeface="Avenir Heavy"/>
                <a:cs typeface="Avenir Heavy"/>
              </a:rPr>
              <a:t>* For all Process Checks, show me ALL of your work (thumbnails, rough drafts, and refined drafts)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Heavy"/>
                <a:cs typeface="Avenir Heavy"/>
              </a:rPr>
              <a:t>for your deliverable, stapled into your sketchbook.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Heavy"/>
                <a:cs typeface="Avenir Heavy"/>
              </a:rPr>
              <a:t>Your deliverable grade is determined by your process!</a:t>
            </a:r>
            <a:endParaRPr lang="en-US" dirty="0"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54176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659" y="729465"/>
            <a:ext cx="73543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Checkpoints: 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October 27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th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/ Logo People / Individual Check-Ins / Last Refinements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October 30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th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/ Prototype People /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Individual Check-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Ins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November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st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/ Group Check-Ins Re: Video Ad Progress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(Good time to look at the rubric for your particular deliverable!)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7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145</Words>
  <Application>Microsoft Macintosh PowerPoint</Application>
  <PresentationFormat>Custom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J. Hidalgo</cp:lastModifiedBy>
  <cp:revision>24</cp:revision>
  <dcterms:created xsi:type="dcterms:W3CDTF">2017-10-22T20:44:19Z</dcterms:created>
  <dcterms:modified xsi:type="dcterms:W3CDTF">2017-10-25T15:29:24Z</dcterms:modified>
</cp:coreProperties>
</file>