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6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1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55E0-8E9B-0F45-9B4F-4CAE8DA22BF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685A-A3E6-B445-B213-3F6BE2EA7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2755" y="503434"/>
            <a:ext cx="36968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venir Heavy" charset="0"/>
                <a:ea typeface="Avenir Heavy" charset="0"/>
                <a:cs typeface="Avenir Heavy" charset="0"/>
              </a:rPr>
              <a:t>AGENDA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11/13/17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Warm-up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Exhibition Deliverables Final Checkpoint</a:t>
            </a:r>
          </a:p>
          <a:p>
            <a:pPr marL="285750" indent="-285750">
              <a:buFont typeface="Arial" charset="0"/>
              <a:buChar char="•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7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2755" y="503434"/>
            <a:ext cx="7853432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venir Heavy" charset="0"/>
                <a:ea typeface="Avenir Heavy" charset="0"/>
                <a:cs typeface="Avenir Heavy" charset="0"/>
              </a:rPr>
              <a:t>WRITE (5-10 minutes) :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How do you handle change? 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Think of a particularly challenging time in your life where you were forced to experience change.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How did you handle it? What were you feeling? What would you have done differently?</a:t>
            </a:r>
          </a:p>
          <a:p>
            <a:endParaRPr lang="en-US" sz="1400" dirty="0" smtClean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b="1" dirty="0" smtClean="0">
                <a:latin typeface="Avenir Heavy" charset="0"/>
                <a:ea typeface="Avenir Heavy" charset="0"/>
                <a:cs typeface="Avenir Heavy" charset="0"/>
              </a:rPr>
              <a:t>DRAW (5-10 minutes) : 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is-IS" sz="140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14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what you’re looking forward to after high school.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2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3303" y="462337"/>
            <a:ext cx="682347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TODAY: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b="1" dirty="0" smtClean="0">
                <a:latin typeface="Avenir Black" charset="0"/>
                <a:ea typeface="Avenir Black" charset="0"/>
                <a:cs typeface="Avenir Black" charset="0"/>
              </a:rPr>
              <a:t>EVERYTHING IS DUE! 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I’m coming around to check everything.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Get all evidence out </a:t>
            </a:r>
            <a:r>
              <a:rPr lang="en-US" sz="1400" i="1" dirty="0" smtClean="0">
                <a:latin typeface="Avenir Oblique" charset="0"/>
                <a:ea typeface="Avenir Oblique" charset="0"/>
                <a:cs typeface="Avenir Oblique" charset="0"/>
              </a:rPr>
              <a:t>and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 files up for review.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Logo (which means all process, Thumbnails, Rough Drafts, Illustrator file)</a:t>
            </a:r>
          </a:p>
          <a:p>
            <a:pPr marL="342900" indent="-342900">
              <a:buAutoNum type="arabicPeriod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Prototype 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(which means all process, Thumbnails, Rough Drafts, Illustrator file)</a:t>
            </a:r>
          </a:p>
          <a:p>
            <a:pPr marL="342900" indent="-342900">
              <a:buAutoNum type="arabicPeriod"/>
            </a:pPr>
            <a:endParaRPr lang="en-US" sz="1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Video Ad (which means 2 storyboards, plus the final storyboard)</a:t>
            </a:r>
          </a:p>
          <a:p>
            <a:pPr marL="342900" indent="-342900">
              <a:buAutoNum type="arabicPeriod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Process for the logo and prototype are these 3 artifacts: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1. Thumbnails</a:t>
            </a: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2. Rough Drafts</a:t>
            </a: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3. Physical Prototype or</a:t>
            </a: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 Digital Final (web page, app, etc.)</a:t>
            </a:r>
          </a:p>
          <a:p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Process for the Video Ad are these two artifacts:</a:t>
            </a:r>
          </a:p>
          <a:p>
            <a:endParaRPr lang="en-US" sz="14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2 Initial Concepts on Thumbnails w/ Script &amp; Demographic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latin typeface="Avenir Book" charset="0"/>
                <a:ea typeface="Avenir Book" charset="0"/>
                <a:cs typeface="Avenir Book" charset="0"/>
              </a:rPr>
              <a:t>Final Storyboard that your Video Ad is based on</a:t>
            </a:r>
          </a:p>
          <a:p>
            <a:pPr marL="342900" indent="-342900">
              <a:buAutoNum type="arabicPeriod"/>
            </a:pPr>
            <a:endParaRPr lang="en-US" sz="140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z="1400" b="1" dirty="0" smtClean="0">
                <a:latin typeface="Avenir Heavy" charset="0"/>
                <a:ea typeface="Avenir Heavy" charset="0"/>
                <a:cs typeface="Avenir Heavy" charset="0"/>
              </a:rPr>
              <a:t>A failure to produce these documents will result in a Habits of Mind deduction!</a:t>
            </a:r>
            <a:endParaRPr lang="en-US" sz="1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449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213</Words>
  <Application>Microsoft Macintosh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Avenir Black</vt:lpstr>
      <vt:lpstr>Avenir Book</vt:lpstr>
      <vt:lpstr>Avenir Heavy</vt:lpstr>
      <vt:lpstr>Avenir Oblique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Hidalgo</cp:lastModifiedBy>
  <cp:revision>7</cp:revision>
  <dcterms:created xsi:type="dcterms:W3CDTF">2017-11-13T00:37:04Z</dcterms:created>
  <dcterms:modified xsi:type="dcterms:W3CDTF">2017-11-13T01:12:20Z</dcterms:modified>
</cp:coreProperties>
</file>