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1B282-3FAB-3B47-9044-757AB1AA98B3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1436E-907D-614B-97B3-2A3FCF47C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6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1436E-907D-614B-97B3-2A3FCF47CB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59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006F-1194-664B-A062-5614334E4F61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D1B-BF8B-D247-B92B-2E25E3FF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006F-1194-664B-A062-5614334E4F61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D1B-BF8B-D247-B92B-2E25E3FF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9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006F-1194-664B-A062-5614334E4F61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D1B-BF8B-D247-B92B-2E25E3FF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7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006F-1194-664B-A062-5614334E4F61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D1B-BF8B-D247-B92B-2E25E3FF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6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006F-1194-664B-A062-5614334E4F61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D1B-BF8B-D247-B92B-2E25E3FF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9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006F-1194-664B-A062-5614334E4F61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D1B-BF8B-D247-B92B-2E25E3FF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1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006F-1194-664B-A062-5614334E4F61}" type="datetimeFigureOut">
              <a:rPr lang="en-US" smtClean="0"/>
              <a:t>10/3/17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D1B-BF8B-D247-B92B-2E25E3FF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2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006F-1194-664B-A062-5614334E4F61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D1B-BF8B-D247-B92B-2E25E3FF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3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006F-1194-664B-A062-5614334E4F61}" type="datetimeFigureOut">
              <a:rPr lang="en-US" smtClean="0"/>
              <a:t>10/3/17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D1B-BF8B-D247-B92B-2E25E3FF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7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006F-1194-664B-A062-5614334E4F61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D1B-BF8B-D247-B92B-2E25E3FF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5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006F-1194-664B-A062-5614334E4F61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1D1B-BF8B-D247-B92B-2E25E3FF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0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7006F-1194-664B-A062-5614334E4F61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1D1B-BF8B-D247-B92B-2E25E3FF3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6" Type="http://schemas.openxmlformats.org/officeDocument/2006/relationships/image" Target="../media/image4.jpg"/><Relationship Id="rId7" Type="http://schemas.openxmlformats.org/officeDocument/2006/relationships/image" Target="../media/image5.jpg"/><Relationship Id="rId8" Type="http://schemas.openxmlformats.org/officeDocument/2006/relationships/image" Target="../media/image6.jpg"/><Relationship Id="rId9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3875" y="487918"/>
            <a:ext cx="292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Heavy"/>
                <a:cs typeface="Avenir Heavy"/>
              </a:rPr>
              <a:t>Advertisement Challenge</a:t>
            </a:r>
            <a:endParaRPr lang="en-US" dirty="0">
              <a:latin typeface="Avenir Heavy"/>
              <a:cs typeface="Avenir Heavy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875" y="1150461"/>
            <a:ext cx="7096390" cy="5410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ook"/>
                <a:cs typeface="Avenir Book"/>
              </a:rPr>
              <a:t>In pairs, come up with a logo and a tag line for </a:t>
            </a:r>
            <a:r>
              <a:rPr lang="en-US" dirty="0" err="1" smtClean="0">
                <a:latin typeface="Avenir Book"/>
                <a:cs typeface="Avenir Book"/>
              </a:rPr>
              <a:t>CerebroTec</a:t>
            </a:r>
            <a:r>
              <a:rPr lang="en-US" dirty="0" smtClean="0">
                <a:latin typeface="Avenir Book"/>
                <a:cs typeface="Avenir Book"/>
              </a:rPr>
              <a:t>.</a:t>
            </a:r>
          </a:p>
          <a:p>
            <a:endParaRPr lang="en-US" dirty="0">
              <a:latin typeface="Avenir Book"/>
              <a:cs typeface="Avenir Book"/>
            </a:endParaRPr>
          </a:p>
          <a:p>
            <a:r>
              <a:rPr lang="en-US" dirty="0" smtClean="0">
                <a:latin typeface="Avenir Book"/>
                <a:cs typeface="Avenir Book"/>
              </a:rPr>
              <a:t>(remember, the implantable tumor shrinking device?)</a:t>
            </a:r>
          </a:p>
          <a:p>
            <a:endParaRPr lang="en-US" dirty="0">
              <a:latin typeface="Avenir Book"/>
              <a:cs typeface="Avenir Book"/>
            </a:endParaRPr>
          </a:p>
          <a:p>
            <a:r>
              <a:rPr lang="en-US" dirty="0" smtClean="0">
                <a:latin typeface="Avenir Book"/>
                <a:cs typeface="Avenir Book"/>
              </a:rPr>
              <a:t>In one hour and fifteen minutes, send me the logo to print.</a:t>
            </a:r>
          </a:p>
          <a:p>
            <a:endParaRPr lang="en-US" dirty="0">
              <a:latin typeface="Avenir Book"/>
              <a:cs typeface="Avenir Book"/>
            </a:endParaRPr>
          </a:p>
          <a:p>
            <a:r>
              <a:rPr lang="en-US" dirty="0" smtClean="0">
                <a:latin typeface="Avenir Book"/>
                <a:cs typeface="Avenir Book"/>
              </a:rPr>
              <a:t>Logo must be:</a:t>
            </a:r>
          </a:p>
          <a:p>
            <a:endParaRPr lang="en-US" dirty="0">
              <a:latin typeface="Avenir Book"/>
              <a:cs typeface="Avenir Book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black and white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Avenir Book"/>
              <a:cs typeface="Avenir Book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Avenir Book"/>
                <a:cs typeface="Avenir Book"/>
              </a:rPr>
              <a:t>have a tag line / slogan</a:t>
            </a:r>
          </a:p>
          <a:p>
            <a:endParaRPr lang="en-US" dirty="0">
              <a:latin typeface="Avenir Book"/>
              <a:cs typeface="Avenir Book"/>
            </a:endParaRP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latin typeface="Avenir Book"/>
                <a:cs typeface="Avenir Book"/>
              </a:rPr>
              <a:t>do not steal logos 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latin typeface="Avenir Book"/>
                <a:cs typeface="Avenir Book"/>
              </a:rPr>
              <a:t>remember the importance of process (sketch -&gt; rough -&gt; digital) 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latin typeface="Avenir Book"/>
                <a:cs typeface="Avenir Book"/>
              </a:rPr>
              <a:t>keep sacred the Elements of Art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endParaRPr lang="en-US" dirty="0">
              <a:latin typeface="Avenir Book"/>
              <a:cs typeface="Avenir Book"/>
            </a:endParaRPr>
          </a:p>
          <a:p>
            <a:r>
              <a:rPr lang="en-US" dirty="0" smtClean="0">
                <a:latin typeface="Avenir Book"/>
                <a:cs typeface="Avenir Book"/>
              </a:rPr>
              <a:t>The chosen pair will have an extra credit point added to their </a:t>
            </a:r>
            <a:r>
              <a:rPr lang="en-US" dirty="0" err="1" smtClean="0">
                <a:latin typeface="Avenir Book"/>
                <a:cs typeface="Avenir Book"/>
              </a:rPr>
              <a:t>HoM</a:t>
            </a:r>
            <a:r>
              <a:rPr lang="en-US" dirty="0" smtClean="0">
                <a:latin typeface="Avenir Book"/>
                <a:cs typeface="Avenir Book"/>
              </a:rPr>
              <a:t>.</a:t>
            </a:r>
          </a:p>
          <a:p>
            <a:endParaRPr lang="en-US" dirty="0" smtClean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652008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aceX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1" y="393982"/>
            <a:ext cx="5048250" cy="1289266"/>
          </a:xfrm>
          <a:prstGeom prst="rect">
            <a:avLst/>
          </a:prstGeom>
        </p:spPr>
      </p:pic>
      <p:pic>
        <p:nvPicPr>
          <p:cNvPr id="8" name="Picture 7" descr="sony_logo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26" y="575802"/>
            <a:ext cx="2508249" cy="853446"/>
          </a:xfrm>
          <a:prstGeom prst="rect">
            <a:avLst/>
          </a:prstGeom>
        </p:spPr>
      </p:pic>
      <p:pic>
        <p:nvPicPr>
          <p:cNvPr id="10" name="Picture 9" descr="Did-You-Know-The-Story-behind-Apple-039-s-039-Think-Different-039-Motto-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1" y="1826123"/>
            <a:ext cx="2821239" cy="2115929"/>
          </a:xfrm>
          <a:prstGeom prst="rect">
            <a:avLst/>
          </a:prstGeom>
        </p:spPr>
      </p:pic>
      <p:pic>
        <p:nvPicPr>
          <p:cNvPr id="12" name="Picture 11" descr="abe05fe0bbd9ec5ac157ce5f1e822572--famous-brands-vintage-cars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79" r="6220" b="4546"/>
          <a:stretch/>
        </p:blipFill>
        <p:spPr>
          <a:xfrm>
            <a:off x="-158749" y="1826122"/>
            <a:ext cx="3692139" cy="2301377"/>
          </a:xfrm>
          <a:prstGeom prst="rect">
            <a:avLst/>
          </a:prstGeom>
        </p:spPr>
      </p:pic>
      <p:pic>
        <p:nvPicPr>
          <p:cNvPr id="7" name="Picture 6" descr="mc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150" y="2622803"/>
            <a:ext cx="1625600" cy="1504696"/>
          </a:xfrm>
          <a:prstGeom prst="rect">
            <a:avLst/>
          </a:prstGeom>
        </p:spPr>
      </p:pic>
      <p:pic>
        <p:nvPicPr>
          <p:cNvPr id="14" name="Picture 13" descr="NIKE1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50" y="4127499"/>
            <a:ext cx="3937000" cy="2411856"/>
          </a:xfrm>
          <a:prstGeom prst="rect">
            <a:avLst/>
          </a:prstGeom>
        </p:spPr>
      </p:pic>
      <p:pic>
        <p:nvPicPr>
          <p:cNvPr id="13" name="Picture 12" descr="Summium_logo_web_slogan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26" y="4988604"/>
            <a:ext cx="4699000" cy="120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138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93</Words>
  <Application>Microsoft Macintosh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J. Hidalgo</dc:creator>
  <cp:lastModifiedBy>Patrick J. Hidalgo</cp:lastModifiedBy>
  <cp:revision>4</cp:revision>
  <dcterms:created xsi:type="dcterms:W3CDTF">2017-10-04T03:12:39Z</dcterms:created>
  <dcterms:modified xsi:type="dcterms:W3CDTF">2017-10-04T03:46:33Z</dcterms:modified>
</cp:coreProperties>
</file>