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2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5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0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DA65-D101-EC43-B5B0-1AB4285551BF}" type="datetimeFigureOut">
              <a:rPr lang="en-US" smtClean="0"/>
              <a:t>10/15/17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E3BB5-9919-214F-9C97-631AC9354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7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stcompany.com/3017976/8-keys-to-creating-an-emotional-connection-between-products-and-peop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Ufzn5tfkWr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7820" y="2270453"/>
            <a:ext cx="4040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venir Heavy" charset="0"/>
                <a:ea typeface="Avenir Heavy" charset="0"/>
                <a:cs typeface="Avenir Heavy" charset="0"/>
              </a:rPr>
              <a:t>Creating an Emotional Connection 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(10minutes)</a:t>
            </a: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820" y="2886455"/>
            <a:ext cx="9415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https://</a:t>
            </a:r>
            <a:r>
              <a:rPr lang="en-US" sz="1400" dirty="0" err="1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www.fastcompany.com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/3017976/8-keys-to-creating-an-emotional-connection-between-products-and-people</a:t>
            </a: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819" y="3513313"/>
            <a:ext cx="10551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Please read the article and take notes. 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There is valuable information within that can help strengthen your 15-second advertisement. 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819" y="1561804"/>
            <a:ext cx="1055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ADVERTISEMENT RESOURCE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093" y="2024479"/>
            <a:ext cx="630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https://</a:t>
            </a:r>
            <a:r>
              <a:rPr lang="en-US" dirty="0" err="1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www.youtube.com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/</a:t>
            </a:r>
            <a:r>
              <a:rPr lang="en-US" dirty="0" err="1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watch?v</a:t>
            </a:r>
            <a:r>
              <a:rPr lang="en-US" dirty="0" smtClean="0">
                <a:latin typeface="Avenir Book" charset="0"/>
                <a:ea typeface="Avenir Book" charset="0"/>
                <a:cs typeface="Avenir Book" charset="0"/>
                <a:hlinkClick r:id="rId2"/>
              </a:rPr>
              <a:t>=Ufzn5tfkWrE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094" y="842481"/>
            <a:ext cx="382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15-second Advertisement Sample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094" y="1479948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Mug by Ember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094" y="2723591"/>
            <a:ext cx="707084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I would like you to use this format for you own advertisement.</a:t>
            </a:r>
          </a:p>
          <a:p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This commercial includes the following:</a:t>
            </a:r>
          </a:p>
          <a:p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Product / Prototype (this is not mandatory in your advertisement)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Demographic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Description of product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Tag Line (verbalized, but yours may be on-screen)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End Scene w/ Logo </a:t>
            </a:r>
          </a:p>
        </p:txBody>
      </p:sp>
    </p:spTree>
    <p:extLst>
      <p:ext uri="{BB962C8B-B14F-4D97-AF65-F5344CB8AC3E}">
        <p14:creationId xmlns:p14="http://schemas.microsoft.com/office/powerpoint/2010/main" val="39510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319" y="750013"/>
            <a:ext cx="81421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Today: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Finalized Roles (who’s responsible for which </a:t>
            </a:r>
            <a:r>
              <a:rPr lang="en-US" smtClean="0"/>
              <a:t>deliverable</a:t>
            </a:r>
            <a:r>
              <a:rPr lang="en-US" smtClean="0"/>
              <a:t>?)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Finalize Video Concepts (choose one to produce, arrange plans to shoot)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Begin Rough Drafts for Company Logo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Wednesday 18</a:t>
            </a:r>
            <a:r>
              <a:rPr lang="en-US" baseline="30000" dirty="0" smtClean="0"/>
              <a:t>th</a:t>
            </a:r>
            <a:r>
              <a:rPr lang="en-US" dirty="0" smtClean="0"/>
              <a:t>, please have a refined draft of your prototype and a plan to execute.</a:t>
            </a:r>
          </a:p>
          <a:p>
            <a:endParaRPr lang="en-US" dirty="0"/>
          </a:p>
          <a:p>
            <a:r>
              <a:rPr lang="en-US" dirty="0" smtClean="0"/>
              <a:t>Monday (next week) please plan to show progress!</a:t>
            </a:r>
          </a:p>
        </p:txBody>
      </p:sp>
    </p:spTree>
    <p:extLst>
      <p:ext uri="{BB962C8B-B14F-4D97-AF65-F5344CB8AC3E}">
        <p14:creationId xmlns:p14="http://schemas.microsoft.com/office/powerpoint/2010/main" val="28758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152</Words>
  <Application>Microsoft Macintosh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Avenir Book</vt:lpstr>
      <vt:lpstr>Avenir Heavy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Hidalgo</cp:lastModifiedBy>
  <cp:revision>5</cp:revision>
  <dcterms:created xsi:type="dcterms:W3CDTF">2017-10-15T17:41:50Z</dcterms:created>
  <dcterms:modified xsi:type="dcterms:W3CDTF">2017-10-16T01:44:11Z</dcterms:modified>
</cp:coreProperties>
</file>