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7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8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CCF1-C053-8247-B1C3-9C5A65860ABE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02E6-EBD0-BB4C-8279-23645ADF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999" y="516858"/>
            <a:ext cx="430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11</a:t>
            </a:r>
            <a:r>
              <a:rPr lang="en-US" baseline="30000" dirty="0" smtClean="0">
                <a:latin typeface="Avenir Book"/>
                <a:cs typeface="Avenir Book"/>
              </a:rPr>
              <a:t>th</a:t>
            </a:r>
            <a:r>
              <a:rPr lang="en-US" dirty="0" smtClean="0">
                <a:latin typeface="Avenir Book"/>
                <a:cs typeface="Avenir Book"/>
              </a:rPr>
              <a:t> Grade POL Presentation Guidelines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999" y="1209524"/>
            <a:ext cx="777721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venir Book"/>
                <a:cs typeface="Avenir Book"/>
              </a:rPr>
              <a:t>10 Slides minimum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Google Slides / PowerPoint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Less text, emphasis on bullet points (have a script ready, each slide accounted for)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Images may be used (one per slide)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FOCUS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Slides 1-3: Early Life / Possible Influences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Slides 4-6: Major Works / Analyze Work using Elements of Art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Slides 6-8: Impact of Work on Society / How was it relevant? </a:t>
            </a:r>
          </a:p>
          <a:p>
            <a:endParaRPr lang="en-US" sz="1600" dirty="0">
              <a:latin typeface="Avenir Book"/>
              <a:cs typeface="Avenir Book"/>
            </a:endParaRPr>
          </a:p>
          <a:p>
            <a:r>
              <a:rPr lang="en-US" sz="1600" dirty="0" smtClean="0">
                <a:latin typeface="Avenir Book"/>
                <a:cs typeface="Avenir Book"/>
              </a:rPr>
              <a:t>Slides 9+10: Conclusion / What did you learn? Could you incorporate anything you </a:t>
            </a:r>
          </a:p>
          <a:p>
            <a:r>
              <a:rPr lang="en-US" sz="1600" dirty="0" smtClean="0">
                <a:latin typeface="Avenir Book"/>
                <a:cs typeface="Avenir Book"/>
              </a:rPr>
              <a:t>                     learned into your own work? Be specific.</a:t>
            </a:r>
          </a:p>
          <a:p>
            <a:endParaRPr lang="en-US" dirty="0">
              <a:latin typeface="Avenir Book"/>
              <a:cs typeface="Avenir Book"/>
            </a:endParaRPr>
          </a:p>
          <a:p>
            <a:endParaRPr lang="en-US" dirty="0" smtClean="0">
              <a:latin typeface="Avenir Book"/>
              <a:cs typeface="Avenir Book"/>
            </a:endParaRP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61933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108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1</cp:revision>
  <dcterms:created xsi:type="dcterms:W3CDTF">2017-12-04T18:23:23Z</dcterms:created>
  <dcterms:modified xsi:type="dcterms:W3CDTF">2017-12-04T18:33:01Z</dcterms:modified>
</cp:coreProperties>
</file>